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9"/>
  </p:notesMasterIdLst>
  <p:sldIdLst>
    <p:sldId id="263" r:id="rId5"/>
    <p:sldId id="297" r:id="rId6"/>
    <p:sldId id="256" r:id="rId7"/>
    <p:sldId id="323" r:id="rId8"/>
    <p:sldId id="329" r:id="rId9"/>
    <p:sldId id="333" r:id="rId10"/>
    <p:sldId id="334" r:id="rId11"/>
    <p:sldId id="326" r:id="rId12"/>
    <p:sldId id="335" r:id="rId13"/>
    <p:sldId id="336" r:id="rId14"/>
    <p:sldId id="327" r:id="rId15"/>
    <p:sldId id="337" r:id="rId16"/>
    <p:sldId id="338" r:id="rId17"/>
    <p:sldId id="339" r:id="rId18"/>
  </p:sldIdLst>
  <p:sldSz cx="7772400" cy="10058400"/>
  <p:notesSz cx="7104063" cy="10234613"/>
  <p:defaultTextStyle>
    <a:defPPr rtl="0">
      <a:defRPr lang="ko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09" userDrawn="1">
          <p15:clr>
            <a:srgbClr val="A4A3A4"/>
          </p15:clr>
        </p15:guide>
        <p15:guide id="2" pos="4557" userDrawn="1">
          <p15:clr>
            <a:srgbClr val="A4A3A4"/>
          </p15:clr>
        </p15:guide>
        <p15:guide id="3" pos="-1" userDrawn="1">
          <p15:clr>
            <a:srgbClr val="A4A3A4"/>
          </p15:clr>
        </p15:guide>
        <p15:guide id="4" orient="horz" pos="3486" userDrawn="1">
          <p15:clr>
            <a:srgbClr val="A4A3A4"/>
          </p15:clr>
        </p15:guide>
        <p15:guide id="5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3F3"/>
    <a:srgbClr val="D00000"/>
    <a:srgbClr val="9198D7"/>
    <a:srgbClr val="9966FF"/>
    <a:srgbClr val="FFFFFF"/>
    <a:srgbClr val="E6E6E6"/>
    <a:srgbClr val="3A2BA5"/>
    <a:srgbClr val="A2C7E8"/>
    <a:srgbClr val="D24726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023A09-FBA6-474C-A895-19E6D2F6454F}" v="458" dt="2020-03-04T05:15:44.8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2928" y="54"/>
      </p:cViewPr>
      <p:guideLst>
        <p:guide orient="horz" pos="809"/>
        <p:guide pos="4557"/>
        <p:guide pos="-1"/>
        <p:guide orient="horz" pos="3486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박재휘(Jaehwi Park) 과장 (주)두산 디지털이노베이션" userId="23d8bcbe-9fe0-420c-9515-99b44d36ebea" providerId="ADAL" clId="{36023A09-FBA6-474C-A895-19E6D2F6454F}"/>
    <pc:docChg chg="undo custSel addSld delSld modSld">
      <pc:chgData name="박재휘(Jaehwi Park) 과장 (주)두산 디지털이노베이션" userId="23d8bcbe-9fe0-420c-9515-99b44d36ebea" providerId="ADAL" clId="{36023A09-FBA6-474C-A895-19E6D2F6454F}" dt="2020-03-04T05:19:09.681" v="4960" actId="1036"/>
      <pc:docMkLst>
        <pc:docMk/>
      </pc:docMkLst>
      <pc:sldChg chg="addSp delSp modSp">
        <pc:chgData name="박재휘(Jaehwi Park) 과장 (주)두산 디지털이노베이션" userId="23d8bcbe-9fe0-420c-9515-99b44d36ebea" providerId="ADAL" clId="{36023A09-FBA6-474C-A895-19E6D2F6454F}" dt="2020-02-25T02:04:21.952" v="2393" actId="20577"/>
        <pc:sldMkLst>
          <pc:docMk/>
          <pc:sldMk cId="1008421821" sldId="256"/>
        </pc:sldMkLst>
        <pc:spChg chg="add mod">
          <ac:chgData name="박재휘(Jaehwi Park) 과장 (주)두산 디지털이노베이션" userId="23d8bcbe-9fe0-420c-9515-99b44d36ebea" providerId="ADAL" clId="{36023A09-FBA6-474C-A895-19E6D2F6454F}" dt="2020-02-25T01:58:53.854" v="2095" actId="14100"/>
          <ac:spMkLst>
            <pc:docMk/>
            <pc:sldMk cId="1008421821" sldId="256"/>
            <ac:spMk id="6" creationId="{A9250D3A-95E2-44F1-831B-6E2FA7D57191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2-25T01:56:21.073" v="1992" actId="20577"/>
          <ac:spMkLst>
            <pc:docMk/>
            <pc:sldMk cId="1008421821" sldId="256"/>
            <ac:spMk id="7" creationId="{CCDD50C2-9B7B-4AD2-83D5-DE9ADE160893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2-25T01:29:51.775" v="1055" actId="6549"/>
          <ac:spMkLst>
            <pc:docMk/>
            <pc:sldMk cId="1008421821" sldId="256"/>
            <ac:spMk id="14" creationId="{21D92046-160D-4EFF-86A2-F65DBCF6A290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2-25T01:30:25.276" v="1222" actId="20577"/>
          <ac:spMkLst>
            <pc:docMk/>
            <pc:sldMk cId="1008421821" sldId="256"/>
            <ac:spMk id="15" creationId="{75B60C98-8FCF-4663-8B40-C06FE29807E1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2-25T01:56:47.360" v="2019" actId="478"/>
          <ac:spMkLst>
            <pc:docMk/>
            <pc:sldMk cId="1008421821" sldId="256"/>
            <ac:spMk id="19" creationId="{5929ECE3-FA69-4180-BAAF-01FAB79E28F9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2-25T01:58:02.013" v="2072"/>
          <ac:spMkLst>
            <pc:docMk/>
            <pc:sldMk cId="1008421821" sldId="256"/>
            <ac:spMk id="30" creationId="{9D412A7D-F0D3-4F83-AC5B-D63C2C68BBE2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2-25T01:56:36.283" v="2018" actId="1035"/>
          <ac:spMkLst>
            <pc:docMk/>
            <pc:sldMk cId="1008421821" sldId="256"/>
            <ac:spMk id="31" creationId="{64CB57F4-F419-4A6F-B440-EF0E37DA016F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2-25T01:56:36.283" v="2018" actId="1035"/>
          <ac:spMkLst>
            <pc:docMk/>
            <pc:sldMk cId="1008421821" sldId="256"/>
            <ac:spMk id="32" creationId="{F4E3FCD4-1374-4A59-A9DD-6A289D81FC98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2-25T02:02:40.833" v="2268" actId="20577"/>
          <ac:spMkLst>
            <pc:docMk/>
            <pc:sldMk cId="1008421821" sldId="256"/>
            <ac:spMk id="54" creationId="{24470A4D-9A28-41B1-B7FE-D496CF7214E2}"/>
          </ac:spMkLst>
        </pc:spChg>
        <pc:spChg chg="add">
          <ac:chgData name="박재휘(Jaehwi Park) 과장 (주)두산 디지털이노베이션" userId="23d8bcbe-9fe0-420c-9515-99b44d36ebea" providerId="ADAL" clId="{36023A09-FBA6-474C-A895-19E6D2F6454F}" dt="2020-02-25T01:56:55.220" v="2020"/>
          <ac:spMkLst>
            <pc:docMk/>
            <pc:sldMk cId="1008421821" sldId="256"/>
            <ac:spMk id="55" creationId="{F0A731BC-DB78-4003-9229-EBF95F6B176F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2-25T01:56:47.360" v="2019" actId="478"/>
          <ac:spMkLst>
            <pc:docMk/>
            <pc:sldMk cId="1008421821" sldId="256"/>
            <ac:spMk id="57" creationId="{8F06E766-8783-446B-80E7-B36D6008D38B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2-25T01:56:47.360" v="2019" actId="478"/>
          <ac:spMkLst>
            <pc:docMk/>
            <pc:sldMk cId="1008421821" sldId="256"/>
            <ac:spMk id="58" creationId="{47D5F206-140B-4489-B39E-60696F013FB2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2-25T01:58:59.092" v="2096" actId="571"/>
          <ac:spMkLst>
            <pc:docMk/>
            <pc:sldMk cId="1008421821" sldId="256"/>
            <ac:spMk id="62" creationId="{0945025F-0792-47DE-B946-E3091BF63333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2-25T01:56:47.360" v="2019" actId="478"/>
          <ac:spMkLst>
            <pc:docMk/>
            <pc:sldMk cId="1008421821" sldId="256"/>
            <ac:spMk id="64" creationId="{1D5667AD-25DC-4953-A398-27D0F9235163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2-25T01:56:47.360" v="2019" actId="478"/>
          <ac:spMkLst>
            <pc:docMk/>
            <pc:sldMk cId="1008421821" sldId="256"/>
            <ac:spMk id="65" creationId="{FF09D643-D511-4098-A70A-210E1BD79DF8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2-25T01:56:47.360" v="2019" actId="478"/>
          <ac:spMkLst>
            <pc:docMk/>
            <pc:sldMk cId="1008421821" sldId="256"/>
            <ac:spMk id="67" creationId="{4BBEE5DB-6F45-4C36-A4C5-6AF966F9C06E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2-25T02:02:56.761" v="2325" actId="1038"/>
          <ac:spMkLst>
            <pc:docMk/>
            <pc:sldMk cId="1008421821" sldId="256"/>
            <ac:spMk id="68" creationId="{C79F2E5D-4F47-434B-8125-C8E960A86BF4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2-25T02:04:21.952" v="2393" actId="20577"/>
          <ac:spMkLst>
            <pc:docMk/>
            <pc:sldMk cId="1008421821" sldId="256"/>
            <ac:spMk id="69" creationId="{46DD53AB-0B39-43CA-AE91-850D33EEBD0C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2-25T02:04:14.913" v="2368"/>
          <ac:spMkLst>
            <pc:docMk/>
            <pc:sldMk cId="1008421821" sldId="256"/>
            <ac:spMk id="70" creationId="{F0E4D917-EB61-4F6A-A922-CBBFFAEB4ECB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2-25T01:56:47.360" v="2019" actId="478"/>
          <ac:spMkLst>
            <pc:docMk/>
            <pc:sldMk cId="1008421821" sldId="256"/>
            <ac:spMk id="71" creationId="{D1CEDEE5-C388-47C6-B1CA-F85150871E5F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2-25T01:56:47.360" v="2019" actId="478"/>
          <ac:spMkLst>
            <pc:docMk/>
            <pc:sldMk cId="1008421821" sldId="256"/>
            <ac:spMk id="72" creationId="{AE753BD4-0AFA-45D1-A5FB-48AD4D74A6B2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2-25T01:56:47.360" v="2019" actId="478"/>
          <ac:spMkLst>
            <pc:docMk/>
            <pc:sldMk cId="1008421821" sldId="256"/>
            <ac:spMk id="77" creationId="{1B035751-8651-4869-AA57-13887EB10FFC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2-25T01:56:47.360" v="2019" actId="478"/>
          <ac:spMkLst>
            <pc:docMk/>
            <pc:sldMk cId="1008421821" sldId="256"/>
            <ac:spMk id="78" creationId="{07C412CA-90DB-4DB3-A6C6-CE8610693181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2-25T01:56:47.360" v="2019" actId="478"/>
          <ac:spMkLst>
            <pc:docMk/>
            <pc:sldMk cId="1008421821" sldId="256"/>
            <ac:spMk id="79" creationId="{669AC5CC-DEF2-4D7E-8435-8CC72726ABBA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2-25T01:56:47.360" v="2019" actId="478"/>
          <ac:spMkLst>
            <pc:docMk/>
            <pc:sldMk cId="1008421821" sldId="256"/>
            <ac:spMk id="80" creationId="{45B508AD-8F73-4D4A-BD23-6CE9C712810F}"/>
          </ac:spMkLst>
        </pc:spChg>
        <pc:grpChg chg="del">
          <ac:chgData name="박재휘(Jaehwi Park) 과장 (주)두산 디지털이노베이션" userId="23d8bcbe-9fe0-420c-9515-99b44d36ebea" providerId="ADAL" clId="{36023A09-FBA6-474C-A895-19E6D2F6454F}" dt="2020-02-25T01:56:47.360" v="2019" actId="478"/>
          <ac:grpSpMkLst>
            <pc:docMk/>
            <pc:sldMk cId="1008421821" sldId="256"/>
            <ac:grpSpMk id="5" creationId="{54206B08-F9EE-431B-8842-369AA4F7BFB7}"/>
          </ac:grpSpMkLst>
        </pc:grpChg>
        <pc:grpChg chg="add mod">
          <ac:chgData name="박재휘(Jaehwi Park) 과장 (주)두산 디지털이노베이션" userId="23d8bcbe-9fe0-420c-9515-99b44d36ebea" providerId="ADAL" clId="{36023A09-FBA6-474C-A895-19E6D2F6454F}" dt="2020-02-25T01:56:59.166" v="2021" actId="1076"/>
          <ac:grpSpMkLst>
            <pc:docMk/>
            <pc:sldMk cId="1008421821" sldId="256"/>
            <ac:grpSpMk id="45" creationId="{C3AC3353-85C5-4C2C-9E4B-50B255BDE030}"/>
          </ac:grpSpMkLst>
        </pc:grpChg>
        <pc:picChg chg="del">
          <ac:chgData name="박재휘(Jaehwi Park) 과장 (주)두산 디지털이노베이션" userId="23d8bcbe-9fe0-420c-9515-99b44d36ebea" providerId="ADAL" clId="{36023A09-FBA6-474C-A895-19E6D2F6454F}" dt="2020-02-25T01:56:47.360" v="2019" actId="478"/>
          <ac:picMkLst>
            <pc:docMk/>
            <pc:sldMk cId="1008421821" sldId="256"/>
            <ac:picMk id="12" creationId="{5357C0DD-7097-4114-B3F8-641954E4BC0B}"/>
          </ac:picMkLst>
        </pc:picChg>
        <pc:picChg chg="del">
          <ac:chgData name="박재휘(Jaehwi Park) 과장 (주)두산 디지털이노베이션" userId="23d8bcbe-9fe0-420c-9515-99b44d36ebea" providerId="ADAL" clId="{36023A09-FBA6-474C-A895-19E6D2F6454F}" dt="2020-02-25T01:56:47.360" v="2019" actId="478"/>
          <ac:picMkLst>
            <pc:docMk/>
            <pc:sldMk cId="1008421821" sldId="256"/>
            <ac:picMk id="17" creationId="{A2728FB9-D4F7-46AF-86B6-C5B7F1149E0B}"/>
          </ac:picMkLst>
        </pc:picChg>
        <pc:picChg chg="add">
          <ac:chgData name="박재휘(Jaehwi Park) 과장 (주)두산 디지털이노베이션" userId="23d8bcbe-9fe0-420c-9515-99b44d36ebea" providerId="ADAL" clId="{36023A09-FBA6-474C-A895-19E6D2F6454F}" dt="2020-02-25T01:56:55.220" v="2020"/>
          <ac:picMkLst>
            <pc:docMk/>
            <pc:sldMk cId="1008421821" sldId="256"/>
            <ac:picMk id="53" creationId="{15EF0A0D-2C3D-4A3B-971E-3CDEA88562BA}"/>
          </ac:picMkLst>
        </pc:picChg>
        <pc:picChg chg="del">
          <ac:chgData name="박재휘(Jaehwi Park) 과장 (주)두산 디지털이노베이션" userId="23d8bcbe-9fe0-420c-9515-99b44d36ebea" providerId="ADAL" clId="{36023A09-FBA6-474C-A895-19E6D2F6454F}" dt="2020-02-25T01:56:47.360" v="2019" actId="478"/>
          <ac:picMkLst>
            <pc:docMk/>
            <pc:sldMk cId="1008421821" sldId="256"/>
            <ac:picMk id="56" creationId="{93170777-7EF1-4383-BA60-BF6EFE08C307}"/>
          </ac:picMkLst>
        </pc:picChg>
        <pc:picChg chg="add mod">
          <ac:chgData name="박재휘(Jaehwi Park) 과장 (주)두산 디지털이노베이션" userId="23d8bcbe-9fe0-420c-9515-99b44d36ebea" providerId="ADAL" clId="{36023A09-FBA6-474C-A895-19E6D2F6454F}" dt="2020-02-25T01:58:18.497" v="2089" actId="1038"/>
          <ac:picMkLst>
            <pc:docMk/>
            <pc:sldMk cId="1008421821" sldId="256"/>
            <ac:picMk id="59" creationId="{D883B655-6F62-457A-B951-395598E42575}"/>
          </ac:picMkLst>
        </pc:picChg>
        <pc:picChg chg="add mod">
          <ac:chgData name="박재휘(Jaehwi Park) 과장 (주)두산 디지털이노베이션" userId="23d8bcbe-9fe0-420c-9515-99b44d36ebea" providerId="ADAL" clId="{36023A09-FBA6-474C-A895-19E6D2F6454F}" dt="2020-02-25T01:58:15.890" v="2085" actId="1038"/>
          <ac:picMkLst>
            <pc:docMk/>
            <pc:sldMk cId="1008421821" sldId="256"/>
            <ac:picMk id="60" creationId="{B586D24F-9AE0-4A26-9F88-F67E4882FEDA}"/>
          </ac:picMkLst>
        </pc:picChg>
        <pc:picChg chg="del">
          <ac:chgData name="박재휘(Jaehwi Park) 과장 (주)두산 디지털이노베이션" userId="23d8bcbe-9fe0-420c-9515-99b44d36ebea" providerId="ADAL" clId="{36023A09-FBA6-474C-A895-19E6D2F6454F}" dt="2020-02-25T01:56:47.360" v="2019" actId="478"/>
          <ac:picMkLst>
            <pc:docMk/>
            <pc:sldMk cId="1008421821" sldId="256"/>
            <ac:picMk id="66" creationId="{8E09E0DE-D267-4E23-ADDB-6FF279CF422E}"/>
          </ac:picMkLst>
        </pc:picChg>
        <pc:cxnChg chg="del mod">
          <ac:chgData name="박재휘(Jaehwi Park) 과장 (주)두산 디지털이노베이션" userId="23d8bcbe-9fe0-420c-9515-99b44d36ebea" providerId="ADAL" clId="{36023A09-FBA6-474C-A895-19E6D2F6454F}" dt="2020-02-25T01:56:47.360" v="2019" actId="478"/>
          <ac:cxnSpMkLst>
            <pc:docMk/>
            <pc:sldMk cId="1008421821" sldId="256"/>
            <ac:cxnSpMk id="61" creationId="{DAAF0545-FB2D-4511-BFC6-099F5F67AF8C}"/>
          </ac:cxnSpMkLst>
        </pc:cxnChg>
        <pc:cxnChg chg="del mod">
          <ac:chgData name="박재휘(Jaehwi Park) 과장 (주)두산 디지털이노베이션" userId="23d8bcbe-9fe0-420c-9515-99b44d36ebea" providerId="ADAL" clId="{36023A09-FBA6-474C-A895-19E6D2F6454F}" dt="2020-02-25T01:56:47.360" v="2019" actId="478"/>
          <ac:cxnSpMkLst>
            <pc:docMk/>
            <pc:sldMk cId="1008421821" sldId="256"/>
            <ac:cxnSpMk id="73" creationId="{FE829A68-9D80-4056-931A-422F7A126EC5}"/>
          </ac:cxnSpMkLst>
        </pc:cxnChg>
        <pc:cxnChg chg="del mod">
          <ac:chgData name="박재휘(Jaehwi Park) 과장 (주)두산 디지털이노베이션" userId="23d8bcbe-9fe0-420c-9515-99b44d36ebea" providerId="ADAL" clId="{36023A09-FBA6-474C-A895-19E6D2F6454F}" dt="2020-02-25T01:56:47.360" v="2019" actId="478"/>
          <ac:cxnSpMkLst>
            <pc:docMk/>
            <pc:sldMk cId="1008421821" sldId="256"/>
            <ac:cxnSpMk id="75" creationId="{8D2C0DD3-4DEC-41BF-B4FC-6A0979F44ACB}"/>
          </ac:cxnSpMkLst>
        </pc:cxnChg>
        <pc:cxnChg chg="del mod">
          <ac:chgData name="박재휘(Jaehwi Park) 과장 (주)두산 디지털이노베이션" userId="23d8bcbe-9fe0-420c-9515-99b44d36ebea" providerId="ADAL" clId="{36023A09-FBA6-474C-A895-19E6D2F6454F}" dt="2020-02-25T01:56:47.360" v="2019" actId="478"/>
          <ac:cxnSpMkLst>
            <pc:docMk/>
            <pc:sldMk cId="1008421821" sldId="256"/>
            <ac:cxnSpMk id="81" creationId="{DE699B11-8323-4FB0-9969-D2D5593AA2D6}"/>
          </ac:cxnSpMkLst>
        </pc:cxnChg>
        <pc:cxnChg chg="del">
          <ac:chgData name="박재휘(Jaehwi Park) 과장 (주)두산 디지털이노베이션" userId="23d8bcbe-9fe0-420c-9515-99b44d36ebea" providerId="ADAL" clId="{36023A09-FBA6-474C-A895-19E6D2F6454F}" dt="2020-02-25T01:56:47.360" v="2019" actId="478"/>
          <ac:cxnSpMkLst>
            <pc:docMk/>
            <pc:sldMk cId="1008421821" sldId="256"/>
            <ac:cxnSpMk id="84" creationId="{F5BE015F-DBCC-4294-B55C-8FE5D6CF756B}"/>
          </ac:cxnSpMkLst>
        </pc:cxnChg>
      </pc:sldChg>
      <pc:sldChg chg="addSp delSp modSp">
        <pc:chgData name="박재휘(Jaehwi Park) 과장 (주)두산 디지털이노베이션" userId="23d8bcbe-9fe0-420c-9515-99b44d36ebea" providerId="ADAL" clId="{36023A09-FBA6-474C-A895-19E6D2F6454F}" dt="2020-02-25T00:46:27.832" v="301" actId="478"/>
        <pc:sldMkLst>
          <pc:docMk/>
          <pc:sldMk cId="4037490696" sldId="263"/>
        </pc:sldMkLst>
        <pc:spChg chg="mod">
          <ac:chgData name="박재휘(Jaehwi Park) 과장 (주)두산 디지털이노베이션" userId="23d8bcbe-9fe0-420c-9515-99b44d36ebea" providerId="ADAL" clId="{36023A09-FBA6-474C-A895-19E6D2F6454F}" dt="2020-02-25T00:37:19.402" v="59" actId="1076"/>
          <ac:spMkLst>
            <pc:docMk/>
            <pc:sldMk cId="4037490696" sldId="263"/>
            <ac:spMk id="2" creationId="{D28A30D6-452F-43D8-A982-F9D3B76292EC}"/>
          </ac:spMkLst>
        </pc:spChg>
        <pc:spChg chg="add del mod">
          <ac:chgData name="박재휘(Jaehwi Park) 과장 (주)두산 디지털이노베이션" userId="23d8bcbe-9fe0-420c-9515-99b44d36ebea" providerId="ADAL" clId="{36023A09-FBA6-474C-A895-19E6D2F6454F}" dt="2020-02-25T00:36:35.582" v="52" actId="478"/>
          <ac:spMkLst>
            <pc:docMk/>
            <pc:sldMk cId="4037490696" sldId="263"/>
            <ac:spMk id="5" creationId="{560FF750-3891-4791-A4FC-0AC7E8A2CB3E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2-25T00:37:13.320" v="56" actId="1076"/>
          <ac:spMkLst>
            <pc:docMk/>
            <pc:sldMk cId="4037490696" sldId="263"/>
            <ac:spMk id="6" creationId="{7D54661F-4AC2-490B-BC4F-AACCFA135E2B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2-25T00:34:32.645" v="34"/>
          <ac:spMkLst>
            <pc:docMk/>
            <pc:sldMk cId="4037490696" sldId="263"/>
            <ac:spMk id="7" creationId="{00000000-0000-0000-0000-000000000000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2-25T00:37:13.320" v="56" actId="1076"/>
          <ac:spMkLst>
            <pc:docMk/>
            <pc:sldMk cId="4037490696" sldId="263"/>
            <ac:spMk id="9" creationId="{FF6D3F3B-52B8-4EA3-A552-962666C4EF87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2-25T00:37:13.320" v="56" actId="1076"/>
          <ac:spMkLst>
            <pc:docMk/>
            <pc:sldMk cId="4037490696" sldId="263"/>
            <ac:spMk id="10" creationId="{C9003C64-7729-4580-A2F3-605B0CB3DA23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2-25T00:37:13.320" v="56" actId="1076"/>
          <ac:spMkLst>
            <pc:docMk/>
            <pc:sldMk cId="4037490696" sldId="263"/>
            <ac:spMk id="11" creationId="{5096E3DD-4B87-4212-9078-4C83FF53BBE4}"/>
          </ac:spMkLst>
        </pc:spChg>
        <pc:picChg chg="add mod">
          <ac:chgData name="박재휘(Jaehwi Park) 과장 (주)두산 디지털이노베이션" userId="23d8bcbe-9fe0-420c-9515-99b44d36ebea" providerId="ADAL" clId="{36023A09-FBA6-474C-A895-19E6D2F6454F}" dt="2020-02-25T00:37:13.320" v="56" actId="1076"/>
          <ac:picMkLst>
            <pc:docMk/>
            <pc:sldMk cId="4037490696" sldId="263"/>
            <ac:picMk id="4" creationId="{494F0094-D858-4085-A9A1-DF818F17E284}"/>
          </ac:picMkLst>
        </pc:picChg>
        <pc:picChg chg="del mod">
          <ac:chgData name="박재휘(Jaehwi Park) 과장 (주)두산 디지털이노베이션" userId="23d8bcbe-9fe0-420c-9515-99b44d36ebea" providerId="ADAL" clId="{36023A09-FBA6-474C-A895-19E6D2F6454F}" dt="2020-02-25T00:36:25.315" v="47" actId="478"/>
          <ac:picMkLst>
            <pc:docMk/>
            <pc:sldMk cId="4037490696" sldId="263"/>
            <ac:picMk id="8" creationId="{CCDB12A8-D990-431B-838A-D4B8884E4455}"/>
          </ac:picMkLst>
        </pc:picChg>
        <pc:picChg chg="add del mod">
          <ac:chgData name="박재휘(Jaehwi Park) 과장 (주)두산 디지털이노베이션" userId="23d8bcbe-9fe0-420c-9515-99b44d36ebea" providerId="ADAL" clId="{36023A09-FBA6-474C-A895-19E6D2F6454F}" dt="2020-02-25T00:46:27.026" v="299" actId="478"/>
          <ac:picMkLst>
            <pc:docMk/>
            <pc:sldMk cId="4037490696" sldId="263"/>
            <ac:picMk id="1025" creationId="{78BF93B6-5637-43D2-9F9F-F48836E4C1DB}"/>
          </ac:picMkLst>
        </pc:picChg>
        <pc:picChg chg="add del mod">
          <ac:chgData name="박재휘(Jaehwi Park) 과장 (주)두산 디지털이노베이션" userId="23d8bcbe-9fe0-420c-9515-99b44d36ebea" providerId="ADAL" clId="{36023A09-FBA6-474C-A895-19E6D2F6454F}" dt="2020-02-25T00:46:26.592" v="298" actId="478"/>
          <ac:picMkLst>
            <pc:docMk/>
            <pc:sldMk cId="4037490696" sldId="263"/>
            <ac:picMk id="1026" creationId="{AF2CE0C9-82CD-458E-8D3D-F94999E37FEA}"/>
          </ac:picMkLst>
        </pc:picChg>
        <pc:picChg chg="add del mod">
          <ac:chgData name="박재휘(Jaehwi Park) 과장 (주)두산 디지털이노베이션" userId="23d8bcbe-9fe0-420c-9515-99b44d36ebea" providerId="ADAL" clId="{36023A09-FBA6-474C-A895-19E6D2F6454F}" dt="2020-02-25T00:46:25.998" v="297" actId="478"/>
          <ac:picMkLst>
            <pc:docMk/>
            <pc:sldMk cId="4037490696" sldId="263"/>
            <ac:picMk id="1027" creationId="{DF381732-1051-4DF4-BBAB-D641B10581F0}"/>
          </ac:picMkLst>
        </pc:picChg>
        <pc:picChg chg="add del mod">
          <ac:chgData name="박재휘(Jaehwi Park) 과장 (주)두산 디지털이노베이션" userId="23d8bcbe-9fe0-420c-9515-99b44d36ebea" providerId="ADAL" clId="{36023A09-FBA6-474C-A895-19E6D2F6454F}" dt="2020-02-25T00:46:25.526" v="296" actId="478"/>
          <ac:picMkLst>
            <pc:docMk/>
            <pc:sldMk cId="4037490696" sldId="263"/>
            <ac:picMk id="1028" creationId="{3FC8A977-6A9C-4A40-BF9E-9C08C6BB56EA}"/>
          </ac:picMkLst>
        </pc:picChg>
        <pc:picChg chg="add del mod">
          <ac:chgData name="박재휘(Jaehwi Park) 과장 (주)두산 디지털이노베이션" userId="23d8bcbe-9fe0-420c-9515-99b44d36ebea" providerId="ADAL" clId="{36023A09-FBA6-474C-A895-19E6D2F6454F}" dt="2020-02-25T00:46:24.740" v="295" actId="478"/>
          <ac:picMkLst>
            <pc:docMk/>
            <pc:sldMk cId="4037490696" sldId="263"/>
            <ac:picMk id="1029" creationId="{F49D8B1D-E141-4666-A612-D71DC1F388CC}"/>
          </ac:picMkLst>
        </pc:picChg>
        <pc:picChg chg="add del mod">
          <ac:chgData name="박재휘(Jaehwi Park) 과장 (주)두산 디지털이노베이션" userId="23d8bcbe-9fe0-420c-9515-99b44d36ebea" providerId="ADAL" clId="{36023A09-FBA6-474C-A895-19E6D2F6454F}" dt="2020-02-25T00:46:27.832" v="301" actId="478"/>
          <ac:picMkLst>
            <pc:docMk/>
            <pc:sldMk cId="4037490696" sldId="263"/>
            <ac:picMk id="1030" creationId="{1C6FFA79-45E1-4A37-BDB1-5C024A0BED64}"/>
          </ac:picMkLst>
        </pc:picChg>
        <pc:picChg chg="add del mod">
          <ac:chgData name="박재휘(Jaehwi Park) 과장 (주)두산 디지털이노베이션" userId="23d8bcbe-9fe0-420c-9515-99b44d36ebea" providerId="ADAL" clId="{36023A09-FBA6-474C-A895-19E6D2F6454F}" dt="2020-02-25T00:46:27.469" v="300" actId="478"/>
          <ac:picMkLst>
            <pc:docMk/>
            <pc:sldMk cId="4037490696" sldId="263"/>
            <ac:picMk id="1031" creationId="{67E34E33-9727-42E6-A5C8-25D650F3AAF2}"/>
          </ac:picMkLst>
        </pc:picChg>
      </pc:sldChg>
      <pc:sldChg chg="modSp del">
        <pc:chgData name="박재휘(Jaehwi Park) 과장 (주)두산 디지털이노베이션" userId="23d8bcbe-9fe0-420c-9515-99b44d36ebea" providerId="ADAL" clId="{36023A09-FBA6-474C-A895-19E6D2F6454F}" dt="2020-02-25T00:35:55.294" v="43" actId="2696"/>
        <pc:sldMkLst>
          <pc:docMk/>
          <pc:sldMk cId="3561392377" sldId="292"/>
        </pc:sldMkLst>
        <pc:spChg chg="mod">
          <ac:chgData name="박재휘(Jaehwi Park) 과장 (주)두산 디지털이노베이션" userId="23d8bcbe-9fe0-420c-9515-99b44d36ebea" providerId="ADAL" clId="{36023A09-FBA6-474C-A895-19E6D2F6454F}" dt="2020-02-25T00:35:20.061" v="42" actId="20577"/>
          <ac:spMkLst>
            <pc:docMk/>
            <pc:sldMk cId="3561392377" sldId="292"/>
            <ac:spMk id="8" creationId="{E6B15E0B-FDBF-465C-BB21-3BFC991B7BCA}"/>
          </ac:spMkLst>
        </pc:spChg>
        <pc:picChg chg="mod">
          <ac:chgData name="박재휘(Jaehwi Park) 과장 (주)두산 디지털이노베이션" userId="23d8bcbe-9fe0-420c-9515-99b44d36ebea" providerId="ADAL" clId="{36023A09-FBA6-474C-A895-19E6D2F6454F}" dt="2020-02-25T00:35:10.253" v="36" actId="1076"/>
          <ac:picMkLst>
            <pc:docMk/>
            <pc:sldMk cId="3561392377" sldId="292"/>
            <ac:picMk id="12" creationId="{A9ABA8CF-DB72-4C14-82CD-CC27AE6C27E1}"/>
          </ac:picMkLst>
        </pc:picChg>
      </pc:sldChg>
      <pc:sldChg chg="addSp delSp modSp del">
        <pc:chgData name="박재휘(Jaehwi Park) 과장 (주)두산 디지털이노베이션" userId="23d8bcbe-9fe0-420c-9515-99b44d36ebea" providerId="ADAL" clId="{36023A09-FBA6-474C-A895-19E6D2F6454F}" dt="2020-02-25T01:48:15.359" v="1931" actId="2696"/>
        <pc:sldMkLst>
          <pc:docMk/>
          <pc:sldMk cId="1054332268" sldId="295"/>
        </pc:sldMkLst>
        <pc:spChg chg="mod">
          <ac:chgData name="박재휘(Jaehwi Park) 과장 (주)두산 디지털이노베이션" userId="23d8bcbe-9fe0-420c-9515-99b44d36ebea" providerId="ADAL" clId="{36023A09-FBA6-474C-A895-19E6D2F6454F}" dt="2020-02-25T01:34:56.282" v="1257" actId="1076"/>
          <ac:spMkLst>
            <pc:docMk/>
            <pc:sldMk cId="1054332268" sldId="295"/>
            <ac:spMk id="9" creationId="{F1F23C71-0566-437F-94A6-CD9326A739EA}"/>
          </ac:spMkLst>
        </pc:spChg>
        <pc:spChg chg="add del mod">
          <ac:chgData name="박재휘(Jaehwi Park) 과장 (주)두산 디지털이노베이션" userId="23d8bcbe-9fe0-420c-9515-99b44d36ebea" providerId="ADAL" clId="{36023A09-FBA6-474C-A895-19E6D2F6454F}" dt="2020-02-25T01:31:43.833" v="1226" actId="478"/>
          <ac:spMkLst>
            <pc:docMk/>
            <pc:sldMk cId="1054332268" sldId="295"/>
            <ac:spMk id="10" creationId="{A6B09FB5-9CE5-465A-9CEE-F94DEC732B8F}"/>
          </ac:spMkLst>
        </pc:spChg>
        <pc:spChg chg="add del mod">
          <ac:chgData name="박재휘(Jaehwi Park) 과장 (주)두산 디지털이노베이션" userId="23d8bcbe-9fe0-420c-9515-99b44d36ebea" providerId="ADAL" clId="{36023A09-FBA6-474C-A895-19E6D2F6454F}" dt="2020-02-25T01:34:51.440" v="1255" actId="478"/>
          <ac:spMkLst>
            <pc:docMk/>
            <pc:sldMk cId="1054332268" sldId="295"/>
            <ac:spMk id="14" creationId="{3821CB04-4A11-4C8F-BE66-6F1D90BAB83F}"/>
          </ac:spMkLst>
        </pc:spChg>
        <pc:spChg chg="add del mod">
          <ac:chgData name="박재휘(Jaehwi Park) 과장 (주)두산 디지털이노베이션" userId="23d8bcbe-9fe0-420c-9515-99b44d36ebea" providerId="ADAL" clId="{36023A09-FBA6-474C-A895-19E6D2F6454F}" dt="2020-02-25T01:33:03.370" v="1237" actId="478"/>
          <ac:spMkLst>
            <pc:docMk/>
            <pc:sldMk cId="1054332268" sldId="295"/>
            <ac:spMk id="19" creationId="{4F0CB380-7DD9-41A8-9466-2CE1914BE2FE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2-25T01:35:31.055" v="1360" actId="1037"/>
          <ac:spMkLst>
            <pc:docMk/>
            <pc:sldMk cId="1054332268" sldId="295"/>
            <ac:spMk id="20" creationId="{39E44B7F-F1EA-4E59-913B-4B932091B121}"/>
          </ac:spMkLst>
        </pc:spChg>
        <pc:spChg chg="mod ord">
          <ac:chgData name="박재휘(Jaehwi Park) 과장 (주)두산 디지털이노베이션" userId="23d8bcbe-9fe0-420c-9515-99b44d36ebea" providerId="ADAL" clId="{36023A09-FBA6-474C-A895-19E6D2F6454F}" dt="2020-02-25T01:32:12.734" v="1232" actId="1076"/>
          <ac:spMkLst>
            <pc:docMk/>
            <pc:sldMk cId="1054332268" sldId="295"/>
            <ac:spMk id="36" creationId="{ABF2A772-6DCE-4FA8-A8D7-0FAAF4B494A4}"/>
          </ac:spMkLst>
        </pc:spChg>
        <pc:spChg chg="ord">
          <ac:chgData name="박재휘(Jaehwi Park) 과장 (주)두산 디지털이노베이션" userId="23d8bcbe-9fe0-420c-9515-99b44d36ebea" providerId="ADAL" clId="{36023A09-FBA6-474C-A895-19E6D2F6454F}" dt="2020-02-25T01:16:01.739" v="844" actId="166"/>
          <ac:spMkLst>
            <pc:docMk/>
            <pc:sldMk cId="1054332268" sldId="295"/>
            <ac:spMk id="37" creationId="{5AD53B83-B972-4301-9DF8-2D5F1440E03F}"/>
          </ac:spMkLst>
        </pc:spChg>
        <pc:spChg chg="ord">
          <ac:chgData name="박재휘(Jaehwi Park) 과장 (주)두산 디지털이노베이션" userId="23d8bcbe-9fe0-420c-9515-99b44d36ebea" providerId="ADAL" clId="{36023A09-FBA6-474C-A895-19E6D2F6454F}" dt="2020-02-25T01:16:01.739" v="844" actId="166"/>
          <ac:spMkLst>
            <pc:docMk/>
            <pc:sldMk cId="1054332268" sldId="295"/>
            <ac:spMk id="44" creationId="{5804E299-044A-44AA-AB89-8DA9E49650FD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2-25T00:57:58.337" v="547" actId="20577"/>
          <ac:spMkLst>
            <pc:docMk/>
            <pc:sldMk cId="1054332268" sldId="295"/>
            <ac:spMk id="53" creationId="{1078BF02-851A-4143-AB1C-5EC64BA8FEF8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2-25T01:29:20.070" v="1030" actId="20577"/>
          <ac:spMkLst>
            <pc:docMk/>
            <pc:sldMk cId="1054332268" sldId="295"/>
            <ac:spMk id="56" creationId="{23BEB224-E9CC-4744-9A1E-A4ED4BB4F51E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2-25T01:15:02.170" v="833" actId="478"/>
          <ac:spMkLst>
            <pc:docMk/>
            <pc:sldMk cId="1054332268" sldId="295"/>
            <ac:spMk id="57" creationId="{ACCB5618-FD31-4C31-8B4F-D7A6638334C2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2-25T01:15:02.170" v="833" actId="478"/>
          <ac:spMkLst>
            <pc:docMk/>
            <pc:sldMk cId="1054332268" sldId="295"/>
            <ac:spMk id="60" creationId="{A465009A-7C44-4BFB-9D44-D388707E1C5F}"/>
          </ac:spMkLst>
        </pc:spChg>
        <pc:spChg chg="ord">
          <ac:chgData name="박재휘(Jaehwi Park) 과장 (주)두산 디지털이노베이션" userId="23d8bcbe-9fe0-420c-9515-99b44d36ebea" providerId="ADAL" clId="{36023A09-FBA6-474C-A895-19E6D2F6454F}" dt="2020-02-25T01:16:01.739" v="844" actId="166"/>
          <ac:spMkLst>
            <pc:docMk/>
            <pc:sldMk cId="1054332268" sldId="295"/>
            <ac:spMk id="61" creationId="{AA8AE679-9E3C-4C47-96C8-FBDFB7A08E98}"/>
          </ac:spMkLst>
        </pc:spChg>
        <pc:spChg chg="mod ord">
          <ac:chgData name="박재휘(Jaehwi Park) 과장 (주)두산 디지털이노베이션" userId="23d8bcbe-9fe0-420c-9515-99b44d36ebea" providerId="ADAL" clId="{36023A09-FBA6-474C-A895-19E6D2F6454F}" dt="2020-02-25T01:35:31.055" v="1360" actId="1037"/>
          <ac:spMkLst>
            <pc:docMk/>
            <pc:sldMk cId="1054332268" sldId="295"/>
            <ac:spMk id="63" creationId="{D924CA2B-ED57-4E87-9B74-1DEE2DCF19D4}"/>
          </ac:spMkLst>
        </pc:spChg>
        <pc:spChg chg="ord">
          <ac:chgData name="박재휘(Jaehwi Park) 과장 (주)두산 디지털이노베이션" userId="23d8bcbe-9fe0-420c-9515-99b44d36ebea" providerId="ADAL" clId="{36023A09-FBA6-474C-A895-19E6D2F6454F}" dt="2020-02-25T01:16:01.739" v="844" actId="166"/>
          <ac:spMkLst>
            <pc:docMk/>
            <pc:sldMk cId="1054332268" sldId="295"/>
            <ac:spMk id="73" creationId="{ACF71C97-7753-4328-9A9B-4EA4E4D5D18E}"/>
          </ac:spMkLst>
        </pc:spChg>
        <pc:spChg chg="ord">
          <ac:chgData name="박재휘(Jaehwi Park) 과장 (주)두산 디지털이노베이션" userId="23d8bcbe-9fe0-420c-9515-99b44d36ebea" providerId="ADAL" clId="{36023A09-FBA6-474C-A895-19E6D2F6454F}" dt="2020-02-25T01:16:01.739" v="844" actId="166"/>
          <ac:spMkLst>
            <pc:docMk/>
            <pc:sldMk cId="1054332268" sldId="295"/>
            <ac:spMk id="78" creationId="{EFEA398D-6073-4882-94B5-0114555FE435}"/>
          </ac:spMkLst>
        </pc:spChg>
        <pc:grpChg chg="ord">
          <ac:chgData name="박재휘(Jaehwi Park) 과장 (주)두산 디지털이노베이션" userId="23d8bcbe-9fe0-420c-9515-99b44d36ebea" providerId="ADAL" clId="{36023A09-FBA6-474C-A895-19E6D2F6454F}" dt="2020-02-25T01:16:01.739" v="844" actId="166"/>
          <ac:grpSpMkLst>
            <pc:docMk/>
            <pc:sldMk cId="1054332268" sldId="295"/>
            <ac:grpSpMk id="3" creationId="{DFB32D19-FB3C-4A84-886E-C90A4982683C}"/>
          </ac:grpSpMkLst>
        </pc:grpChg>
        <pc:grpChg chg="del">
          <ac:chgData name="박재휘(Jaehwi Park) 과장 (주)두산 디지털이노베이션" userId="23d8bcbe-9fe0-420c-9515-99b44d36ebea" providerId="ADAL" clId="{36023A09-FBA6-474C-A895-19E6D2F6454F}" dt="2020-02-25T01:14:54.096" v="829" actId="478"/>
          <ac:grpSpMkLst>
            <pc:docMk/>
            <pc:sldMk cId="1054332268" sldId="295"/>
            <ac:grpSpMk id="45" creationId="{06B9D246-A005-42FB-A188-D29FAC35FD4E}"/>
          </ac:grpSpMkLst>
        </pc:grpChg>
        <pc:picChg chg="del">
          <ac:chgData name="박재휘(Jaehwi Park) 과장 (주)두산 디지털이노베이션" userId="23d8bcbe-9fe0-420c-9515-99b44d36ebea" providerId="ADAL" clId="{36023A09-FBA6-474C-A895-19E6D2F6454F}" dt="2020-02-25T01:14:55.216" v="830" actId="478"/>
          <ac:picMkLst>
            <pc:docMk/>
            <pc:sldMk cId="1054332268" sldId="295"/>
            <ac:picMk id="2" creationId="{D11F9E04-682C-4DA7-BBA3-2F01DA4D6909}"/>
          </ac:picMkLst>
        </pc:picChg>
        <pc:picChg chg="add del mod modCrop">
          <ac:chgData name="박재휘(Jaehwi Park) 과장 (주)두산 디지털이노베이션" userId="23d8bcbe-9fe0-420c-9515-99b44d36ebea" providerId="ADAL" clId="{36023A09-FBA6-474C-A895-19E6D2F6454F}" dt="2020-02-25T01:29:03.129" v="1020" actId="478"/>
          <ac:picMkLst>
            <pc:docMk/>
            <pc:sldMk cId="1054332268" sldId="295"/>
            <ac:picMk id="5" creationId="{0E7DDFB1-0F8F-4107-A9EB-B35A35CE11C1}"/>
          </ac:picMkLst>
        </pc:picChg>
        <pc:picChg chg="add del mod">
          <ac:chgData name="박재휘(Jaehwi Park) 과장 (주)두산 디지털이노베이션" userId="23d8bcbe-9fe0-420c-9515-99b44d36ebea" providerId="ADAL" clId="{36023A09-FBA6-474C-A895-19E6D2F6454F}" dt="2020-02-25T01:31:43.833" v="1226" actId="478"/>
          <ac:picMkLst>
            <pc:docMk/>
            <pc:sldMk cId="1054332268" sldId="295"/>
            <ac:picMk id="8" creationId="{858212E0-65DC-4F79-A0CC-4BF29D79DBB0}"/>
          </ac:picMkLst>
        </pc:picChg>
        <pc:picChg chg="del">
          <ac:chgData name="박재휘(Jaehwi Park) 과장 (주)두산 디지털이노베이션" userId="23d8bcbe-9fe0-420c-9515-99b44d36ebea" providerId="ADAL" clId="{36023A09-FBA6-474C-A895-19E6D2F6454F}" dt="2020-02-25T01:14:53.554" v="828" actId="478"/>
          <ac:picMkLst>
            <pc:docMk/>
            <pc:sldMk cId="1054332268" sldId="295"/>
            <ac:picMk id="12" creationId="{F70EC4C5-5050-4397-BFFC-1C6499364CE6}"/>
          </ac:picMkLst>
        </pc:picChg>
        <pc:picChg chg="add mod">
          <ac:chgData name="박재휘(Jaehwi Park) 과장 (주)두산 디지털이노베이션" userId="23d8bcbe-9fe0-420c-9515-99b44d36ebea" providerId="ADAL" clId="{36023A09-FBA6-474C-A895-19E6D2F6454F}" dt="2020-02-25T01:35:31.055" v="1360" actId="1037"/>
          <ac:picMkLst>
            <pc:docMk/>
            <pc:sldMk cId="1054332268" sldId="295"/>
            <ac:picMk id="13" creationId="{A071D6D7-A5B2-4942-B32B-6B6A4B022FF2}"/>
          </ac:picMkLst>
        </pc:picChg>
        <pc:picChg chg="ord">
          <ac:chgData name="박재휘(Jaehwi Park) 과장 (주)두산 디지털이노베이션" userId="23d8bcbe-9fe0-420c-9515-99b44d36ebea" providerId="ADAL" clId="{36023A09-FBA6-474C-A895-19E6D2F6454F}" dt="2020-02-25T01:16:01.739" v="844" actId="166"/>
          <ac:picMkLst>
            <pc:docMk/>
            <pc:sldMk cId="1054332268" sldId="295"/>
            <ac:picMk id="17" creationId="{69FEE8C4-26A6-4550-B580-920FDA13EADD}"/>
          </ac:picMkLst>
        </pc:picChg>
        <pc:picChg chg="add del mod">
          <ac:chgData name="박재휘(Jaehwi Park) 과장 (주)두산 디지털이노베이션" userId="23d8bcbe-9fe0-420c-9515-99b44d36ebea" providerId="ADAL" clId="{36023A09-FBA6-474C-A895-19E6D2F6454F}" dt="2020-02-25T01:33:03.370" v="1237" actId="478"/>
          <ac:picMkLst>
            <pc:docMk/>
            <pc:sldMk cId="1054332268" sldId="295"/>
            <ac:picMk id="18" creationId="{43A1A677-96DA-489D-99F9-99A711EAA6FB}"/>
          </ac:picMkLst>
        </pc:picChg>
        <pc:picChg chg="del">
          <ac:chgData name="박재휘(Jaehwi Park) 과장 (주)두산 디지털이노베이션" userId="23d8bcbe-9fe0-420c-9515-99b44d36ebea" providerId="ADAL" clId="{36023A09-FBA6-474C-A895-19E6D2F6454F}" dt="2020-02-25T01:15:04.826" v="834" actId="478"/>
          <ac:picMkLst>
            <pc:docMk/>
            <pc:sldMk cId="1054332268" sldId="295"/>
            <ac:picMk id="28" creationId="{48405B88-AF50-4326-A26C-335FF07B04E8}"/>
          </ac:picMkLst>
        </pc:picChg>
        <pc:picChg chg="ord">
          <ac:chgData name="박재휘(Jaehwi Park) 과장 (주)두산 디지털이노베이션" userId="23d8bcbe-9fe0-420c-9515-99b44d36ebea" providerId="ADAL" clId="{36023A09-FBA6-474C-A895-19E6D2F6454F}" dt="2020-02-25T01:16:01.739" v="844" actId="166"/>
          <ac:picMkLst>
            <pc:docMk/>
            <pc:sldMk cId="1054332268" sldId="295"/>
            <ac:picMk id="72" creationId="{836CE842-120F-4D68-8BEB-CB482397BE7F}"/>
          </ac:picMkLst>
        </pc:picChg>
        <pc:cxnChg chg="ord">
          <ac:chgData name="박재휘(Jaehwi Park) 과장 (주)두산 디지털이노베이션" userId="23d8bcbe-9fe0-420c-9515-99b44d36ebea" providerId="ADAL" clId="{36023A09-FBA6-474C-A895-19E6D2F6454F}" dt="2020-02-25T01:16:01.739" v="844" actId="166"/>
          <ac:cxnSpMkLst>
            <pc:docMk/>
            <pc:sldMk cId="1054332268" sldId="295"/>
            <ac:cxnSpMk id="39" creationId="{FBDA35F4-CAD2-458F-A1A7-FA7A6495113A}"/>
          </ac:cxnSpMkLst>
        </pc:cxnChg>
        <pc:cxnChg chg="ord">
          <ac:chgData name="박재휘(Jaehwi Park) 과장 (주)두산 디지털이노베이션" userId="23d8bcbe-9fe0-420c-9515-99b44d36ebea" providerId="ADAL" clId="{36023A09-FBA6-474C-A895-19E6D2F6454F}" dt="2020-02-25T01:16:01.739" v="844" actId="166"/>
          <ac:cxnSpMkLst>
            <pc:docMk/>
            <pc:sldMk cId="1054332268" sldId="295"/>
            <ac:cxnSpMk id="42" creationId="{7759ADD5-8384-42B3-BC80-05A2F9EC420B}"/>
          </ac:cxnSpMkLst>
        </pc:cxnChg>
        <pc:cxnChg chg="del mod">
          <ac:chgData name="박재휘(Jaehwi Park) 과장 (주)두산 디지털이노베이션" userId="23d8bcbe-9fe0-420c-9515-99b44d36ebea" providerId="ADAL" clId="{36023A09-FBA6-474C-A895-19E6D2F6454F}" dt="2020-02-25T01:15:02.170" v="833" actId="478"/>
          <ac:cxnSpMkLst>
            <pc:docMk/>
            <pc:sldMk cId="1054332268" sldId="295"/>
            <ac:cxnSpMk id="59" creationId="{FD0BD718-AAD5-4C3B-8304-40E1D6329241}"/>
          </ac:cxnSpMkLst>
        </pc:cxnChg>
        <pc:cxnChg chg="mod ord">
          <ac:chgData name="박재휘(Jaehwi Park) 과장 (주)두산 디지털이노베이션" userId="23d8bcbe-9fe0-420c-9515-99b44d36ebea" providerId="ADAL" clId="{36023A09-FBA6-474C-A895-19E6D2F6454F}" dt="2020-02-25T01:32:12.734" v="1232" actId="1076"/>
          <ac:cxnSpMkLst>
            <pc:docMk/>
            <pc:sldMk cId="1054332268" sldId="295"/>
            <ac:cxnSpMk id="74" creationId="{5DE147A5-8E99-4A95-9663-80ED7E092DE7}"/>
          </ac:cxnSpMkLst>
        </pc:cxnChg>
        <pc:cxnChg chg="ord">
          <ac:chgData name="박재휘(Jaehwi Park) 과장 (주)두산 디지털이노베이션" userId="23d8bcbe-9fe0-420c-9515-99b44d36ebea" providerId="ADAL" clId="{36023A09-FBA6-474C-A895-19E6D2F6454F}" dt="2020-02-25T01:16:01.739" v="844" actId="166"/>
          <ac:cxnSpMkLst>
            <pc:docMk/>
            <pc:sldMk cId="1054332268" sldId="295"/>
            <ac:cxnSpMk id="75" creationId="{389A086F-469E-49EA-AC0E-AC6A16AFF16E}"/>
          </ac:cxnSpMkLst>
        </pc:cxnChg>
        <pc:cxnChg chg="ord">
          <ac:chgData name="박재휘(Jaehwi Park) 과장 (주)두산 디지털이노베이션" userId="23d8bcbe-9fe0-420c-9515-99b44d36ebea" providerId="ADAL" clId="{36023A09-FBA6-474C-A895-19E6D2F6454F}" dt="2020-02-25T01:16:01.739" v="844" actId="166"/>
          <ac:cxnSpMkLst>
            <pc:docMk/>
            <pc:sldMk cId="1054332268" sldId="295"/>
            <ac:cxnSpMk id="76" creationId="{BA0D7D61-3D5F-4985-A7B8-79EEA254646F}"/>
          </ac:cxnSpMkLst>
        </pc:cxnChg>
      </pc:sldChg>
      <pc:sldChg chg="addSp delSp modSp">
        <pc:chgData name="박재휘(Jaehwi Park) 과장 (주)두산 디지털이노베이션" userId="23d8bcbe-9fe0-420c-9515-99b44d36ebea" providerId="ADAL" clId="{36023A09-FBA6-474C-A895-19E6D2F6454F}" dt="2020-03-03T23:42:41.450" v="2528" actId="1035"/>
        <pc:sldMkLst>
          <pc:docMk/>
          <pc:sldMk cId="1173848654" sldId="297"/>
        </pc:sldMkLst>
        <pc:spChg chg="mod">
          <ac:chgData name="박재휘(Jaehwi Park) 과장 (주)두산 디지털이노베이션" userId="23d8bcbe-9fe0-420c-9515-99b44d36ebea" providerId="ADAL" clId="{36023A09-FBA6-474C-A895-19E6D2F6454F}" dt="2020-02-25T02:07:18.066" v="2394" actId="14100"/>
          <ac:spMkLst>
            <pc:docMk/>
            <pc:sldMk cId="1173848654" sldId="297"/>
            <ac:spMk id="4" creationId="{00000000-0000-0000-0000-000000000000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2-25T00:48:31.264" v="441" actId="20577"/>
          <ac:spMkLst>
            <pc:docMk/>
            <pc:sldMk cId="1173848654" sldId="297"/>
            <ac:spMk id="9" creationId="{951477D7-0FFA-4B22-8CFE-97CE6DC16656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2-25T00:37:55.271" v="91"/>
          <ac:spMkLst>
            <pc:docMk/>
            <pc:sldMk cId="1173848654" sldId="297"/>
            <ac:spMk id="14" creationId="{21D92046-160D-4EFF-86A2-F65DBCF6A290}"/>
          </ac:spMkLst>
        </pc:spChg>
        <pc:spChg chg="del mod">
          <ac:chgData name="박재휘(Jaehwi Park) 과장 (주)두산 디지털이노베이션" userId="23d8bcbe-9fe0-420c-9515-99b44d36ebea" providerId="ADAL" clId="{36023A09-FBA6-474C-A895-19E6D2F6454F}" dt="2020-02-25T00:39:40.747" v="273" actId="478"/>
          <ac:spMkLst>
            <pc:docMk/>
            <pc:sldMk cId="1173848654" sldId="297"/>
            <ac:spMk id="20" creationId="{1CD71AF7-3778-4931-9C5D-A815A3DA90B6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2-25T00:39:47.332" v="275" actId="478"/>
          <ac:spMkLst>
            <pc:docMk/>
            <pc:sldMk cId="1173848654" sldId="297"/>
            <ac:spMk id="22" creationId="{9E8B7598-C511-4805-9D2C-D89B6747F6B9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2-25T00:39:38.728" v="272" actId="478"/>
          <ac:spMkLst>
            <pc:docMk/>
            <pc:sldMk cId="1173848654" sldId="297"/>
            <ac:spMk id="23" creationId="{B79CAC26-765E-4681-8A08-C456D93470C8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2-25T00:39:47.332" v="275" actId="478"/>
          <ac:spMkLst>
            <pc:docMk/>
            <pc:sldMk cId="1173848654" sldId="297"/>
            <ac:spMk id="24" creationId="{C85580B3-7A18-49AE-A091-181F370D52D2}"/>
          </ac:spMkLst>
        </pc:spChg>
        <pc:spChg chg="del topLvl">
          <ac:chgData name="박재휘(Jaehwi Park) 과장 (주)두산 디지털이노베이션" userId="23d8bcbe-9fe0-420c-9515-99b44d36ebea" providerId="ADAL" clId="{36023A09-FBA6-474C-A895-19E6D2F6454F}" dt="2020-02-25T00:39:21.882" v="265" actId="478"/>
          <ac:spMkLst>
            <pc:docMk/>
            <pc:sldMk cId="1173848654" sldId="297"/>
            <ac:spMk id="31" creationId="{558CA52A-1D37-4B04-AF06-E261C96CE25C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2-25T00:39:23.411" v="266" actId="478"/>
          <ac:spMkLst>
            <pc:docMk/>
            <pc:sldMk cId="1173848654" sldId="297"/>
            <ac:spMk id="40" creationId="{303AA05B-28E0-4873-AFFD-187F946D29CE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3-03T23:42:41.450" v="2528" actId="1035"/>
          <ac:spMkLst>
            <pc:docMk/>
            <pc:sldMk cId="1173848654" sldId="297"/>
            <ac:spMk id="44" creationId="{2575B474-824B-4FF4-875F-FD3DEB8694A7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2-25T01:20:52.228" v="893" actId="1076"/>
          <ac:spMkLst>
            <pc:docMk/>
            <pc:sldMk cId="1173848654" sldId="297"/>
            <ac:spMk id="48" creationId="{00E0B34C-9F72-4FEF-8570-C260F7D5FA16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2-25T01:28:18.234" v="1015" actId="14100"/>
          <ac:spMkLst>
            <pc:docMk/>
            <pc:sldMk cId="1173848654" sldId="297"/>
            <ac:spMk id="51" creationId="{E63A455E-DBC0-46A4-B865-127E85F060D7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2-25T01:28:55.684" v="1019" actId="1038"/>
          <ac:spMkLst>
            <pc:docMk/>
            <pc:sldMk cId="1173848654" sldId="297"/>
            <ac:spMk id="52" creationId="{E7E72C4B-98E3-4C0C-BD90-B4B323902DE0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2-25T00:39:52.026" v="279" actId="478"/>
          <ac:spMkLst>
            <pc:docMk/>
            <pc:sldMk cId="1173848654" sldId="297"/>
            <ac:spMk id="68" creationId="{2E3A6681-6FA2-4942-8DFA-7FB66CC297D3}"/>
          </ac:spMkLst>
        </pc:spChg>
        <pc:grpChg chg="del">
          <ac:chgData name="박재휘(Jaehwi Park) 과장 (주)두산 디지털이노베이션" userId="23d8bcbe-9fe0-420c-9515-99b44d36ebea" providerId="ADAL" clId="{36023A09-FBA6-474C-A895-19E6D2F6454F}" dt="2020-02-25T00:39:52.996" v="280" actId="478"/>
          <ac:grpSpMkLst>
            <pc:docMk/>
            <pc:sldMk cId="1173848654" sldId="297"/>
            <ac:grpSpMk id="3" creationId="{D9F59336-1007-4A62-A878-E74FA9ACA079}"/>
          </ac:grpSpMkLst>
        </pc:grpChg>
        <pc:grpChg chg="del mod">
          <ac:chgData name="박재휘(Jaehwi Park) 과장 (주)두산 디지털이노베이션" userId="23d8bcbe-9fe0-420c-9515-99b44d36ebea" providerId="ADAL" clId="{36023A09-FBA6-474C-A895-19E6D2F6454F}" dt="2020-02-25T00:39:21.882" v="265" actId="478"/>
          <ac:grpSpMkLst>
            <pc:docMk/>
            <pc:sldMk cId="1173848654" sldId="297"/>
            <ac:grpSpMk id="30" creationId="{63D18597-D233-4ECF-87B7-82BC6004F067}"/>
          </ac:grpSpMkLst>
        </pc:grpChg>
        <pc:grpChg chg="del topLvl">
          <ac:chgData name="박재휘(Jaehwi Park) 과장 (주)두산 디지털이노베이션" userId="23d8bcbe-9fe0-420c-9515-99b44d36ebea" providerId="ADAL" clId="{36023A09-FBA6-474C-A895-19E6D2F6454F}" dt="2020-02-25T00:46:36.005" v="304" actId="478"/>
          <ac:grpSpMkLst>
            <pc:docMk/>
            <pc:sldMk cId="1173848654" sldId="297"/>
            <ac:grpSpMk id="32" creationId="{C0A1DB1F-0D46-44A4-8E25-1913FF820D7F}"/>
          </ac:grpSpMkLst>
        </pc:grpChg>
        <pc:picChg chg="del">
          <ac:chgData name="박재휘(Jaehwi Park) 과장 (주)두산 디지털이노베이션" userId="23d8bcbe-9fe0-420c-9515-99b44d36ebea" providerId="ADAL" clId="{36023A09-FBA6-474C-A895-19E6D2F6454F}" dt="2020-02-25T00:39:48.463" v="276" actId="478"/>
          <ac:picMkLst>
            <pc:docMk/>
            <pc:sldMk cId="1173848654" sldId="297"/>
            <ac:picMk id="5" creationId="{7E58291C-5DDA-4652-9314-BAAB6DA65A51}"/>
          </ac:picMkLst>
        </pc:picChg>
        <pc:picChg chg="add mod modCrop">
          <ac:chgData name="박재휘(Jaehwi Park) 과장 (주)두산 디지털이노베이션" userId="23d8bcbe-9fe0-420c-9515-99b44d36ebea" providerId="ADAL" clId="{36023A09-FBA6-474C-A895-19E6D2F6454F}" dt="2020-02-25T01:24:28.290" v="904" actId="1076"/>
          <ac:picMkLst>
            <pc:docMk/>
            <pc:sldMk cId="1173848654" sldId="297"/>
            <ac:picMk id="8" creationId="{7843A54E-0287-4803-98B9-B0FD76DD9E0A}"/>
          </ac:picMkLst>
        </pc:picChg>
        <pc:picChg chg="del">
          <ac:chgData name="박재휘(Jaehwi Park) 과장 (주)두산 디지털이노베이션" userId="23d8bcbe-9fe0-420c-9515-99b44d36ebea" providerId="ADAL" clId="{36023A09-FBA6-474C-A895-19E6D2F6454F}" dt="2020-02-25T00:39:47.332" v="275" actId="478"/>
          <ac:picMkLst>
            <pc:docMk/>
            <pc:sldMk cId="1173848654" sldId="297"/>
            <ac:picMk id="11" creationId="{1F649329-7AE7-4F31-9D22-93E56D6CF7B3}"/>
          </ac:picMkLst>
        </pc:picChg>
        <pc:picChg chg="del">
          <ac:chgData name="박재휘(Jaehwi Park) 과장 (주)두산 디지털이노베이션" userId="23d8bcbe-9fe0-420c-9515-99b44d36ebea" providerId="ADAL" clId="{36023A09-FBA6-474C-A895-19E6D2F6454F}" dt="2020-02-25T00:39:42.035" v="274" actId="478"/>
          <ac:picMkLst>
            <pc:docMk/>
            <pc:sldMk cId="1173848654" sldId="297"/>
            <ac:picMk id="21" creationId="{FD38655D-31D0-42A5-9907-F8DD0FB71E0C}"/>
          </ac:picMkLst>
        </pc:picChg>
        <pc:picChg chg="add mod">
          <ac:chgData name="박재휘(Jaehwi Park) 과장 (주)두산 디지털이노베이션" userId="23d8bcbe-9fe0-420c-9515-99b44d36ebea" providerId="ADAL" clId="{36023A09-FBA6-474C-A895-19E6D2F6454F}" dt="2020-02-25T01:19:07.787" v="866" actId="1076"/>
          <ac:picMkLst>
            <pc:docMk/>
            <pc:sldMk cId="1173848654" sldId="297"/>
            <ac:picMk id="36" creationId="{2926AF4A-8D51-495A-BEAD-4F7907739FBC}"/>
          </ac:picMkLst>
        </pc:picChg>
        <pc:picChg chg="add mod">
          <ac:chgData name="박재휘(Jaehwi Park) 과장 (주)두산 디지털이노베이션" userId="23d8bcbe-9fe0-420c-9515-99b44d36ebea" providerId="ADAL" clId="{36023A09-FBA6-474C-A895-19E6D2F6454F}" dt="2020-02-25T01:19:17.373" v="870" actId="14100"/>
          <ac:picMkLst>
            <pc:docMk/>
            <pc:sldMk cId="1173848654" sldId="297"/>
            <ac:picMk id="37" creationId="{0318FCCB-B226-4B12-B672-F40AB459E6FE}"/>
          </ac:picMkLst>
        </pc:picChg>
        <pc:picChg chg="add mod">
          <ac:chgData name="박재휘(Jaehwi Park) 과장 (주)두산 디지털이노베이션" userId="23d8bcbe-9fe0-420c-9515-99b44d36ebea" providerId="ADAL" clId="{36023A09-FBA6-474C-A895-19E6D2F6454F}" dt="2020-02-25T01:24:48.140" v="906" actId="14100"/>
          <ac:picMkLst>
            <pc:docMk/>
            <pc:sldMk cId="1173848654" sldId="297"/>
            <ac:picMk id="38" creationId="{79669EA4-A736-41FA-BE16-B165E9FD3839}"/>
          </ac:picMkLst>
        </pc:picChg>
        <pc:picChg chg="add mod">
          <ac:chgData name="박재휘(Jaehwi Park) 과장 (주)두산 디지털이노베이션" userId="23d8bcbe-9fe0-420c-9515-99b44d36ebea" providerId="ADAL" clId="{36023A09-FBA6-474C-A895-19E6D2F6454F}" dt="2020-02-25T01:19:24.685" v="872" actId="1076"/>
          <ac:picMkLst>
            <pc:docMk/>
            <pc:sldMk cId="1173848654" sldId="297"/>
            <ac:picMk id="39" creationId="{19B5EF29-349B-48F6-8EC7-93CB771E90F0}"/>
          </ac:picMkLst>
        </pc:picChg>
        <pc:picChg chg="add mod">
          <ac:chgData name="박재휘(Jaehwi Park) 과장 (주)두산 디지털이노베이션" userId="23d8bcbe-9fe0-420c-9515-99b44d36ebea" providerId="ADAL" clId="{36023A09-FBA6-474C-A895-19E6D2F6454F}" dt="2020-02-25T01:18:02.840" v="859" actId="14100"/>
          <ac:picMkLst>
            <pc:docMk/>
            <pc:sldMk cId="1173848654" sldId="297"/>
            <ac:picMk id="41" creationId="{3007DD37-F1BF-440A-9815-11E997300337}"/>
          </ac:picMkLst>
        </pc:picChg>
        <pc:picChg chg="add mod">
          <ac:chgData name="박재휘(Jaehwi Park) 과장 (주)두산 디지털이노베이션" userId="23d8bcbe-9fe0-420c-9515-99b44d36ebea" providerId="ADAL" clId="{36023A09-FBA6-474C-A895-19E6D2F6454F}" dt="2020-02-25T01:28:46.074" v="1017" actId="14100"/>
          <ac:picMkLst>
            <pc:docMk/>
            <pc:sldMk cId="1173848654" sldId="297"/>
            <ac:picMk id="42" creationId="{86A7BA51-7AFE-4381-A784-D9EDC4BF1544}"/>
          </ac:picMkLst>
        </pc:picChg>
        <pc:picChg chg="add mod">
          <ac:chgData name="박재휘(Jaehwi Park) 과장 (주)두산 디지털이노베이션" userId="23d8bcbe-9fe0-420c-9515-99b44d36ebea" providerId="ADAL" clId="{36023A09-FBA6-474C-A895-19E6D2F6454F}" dt="2020-02-25T01:28:31.044" v="1016" actId="14100"/>
          <ac:picMkLst>
            <pc:docMk/>
            <pc:sldMk cId="1173848654" sldId="297"/>
            <ac:picMk id="46" creationId="{26BB2F95-84D3-4C25-9853-DD14F1E0C83F}"/>
          </ac:picMkLst>
        </pc:picChg>
        <pc:picChg chg="add mod">
          <ac:chgData name="박재휘(Jaehwi Park) 과장 (주)두산 디지털이노베이션" userId="23d8bcbe-9fe0-420c-9515-99b44d36ebea" providerId="ADAL" clId="{36023A09-FBA6-474C-A895-19E6D2F6454F}" dt="2020-02-25T01:20:26.600" v="885" actId="1076"/>
          <ac:picMkLst>
            <pc:docMk/>
            <pc:sldMk cId="1173848654" sldId="297"/>
            <ac:picMk id="47" creationId="{451EFD00-9056-4C34-8AF5-2D94D7AFC325}"/>
          </ac:picMkLst>
        </pc:picChg>
        <pc:picChg chg="del">
          <ac:chgData name="박재휘(Jaehwi Park) 과장 (주)두산 디지털이노베이션" userId="23d8bcbe-9fe0-420c-9515-99b44d36ebea" providerId="ADAL" clId="{36023A09-FBA6-474C-A895-19E6D2F6454F}" dt="2020-02-25T00:39:47.332" v="275" actId="478"/>
          <ac:picMkLst>
            <pc:docMk/>
            <pc:sldMk cId="1173848654" sldId="297"/>
            <ac:picMk id="50" creationId="{29E1BD75-1060-4109-A730-19F1593FDEF6}"/>
          </ac:picMkLst>
        </pc:picChg>
        <pc:cxnChg chg="del mod">
          <ac:chgData name="박재휘(Jaehwi Park) 과장 (주)두산 디지털이노베이션" userId="23d8bcbe-9fe0-420c-9515-99b44d36ebea" providerId="ADAL" clId="{36023A09-FBA6-474C-A895-19E6D2F6454F}" dt="2020-02-25T00:39:49.220" v="277" actId="478"/>
          <ac:cxnSpMkLst>
            <pc:docMk/>
            <pc:sldMk cId="1173848654" sldId="297"/>
            <ac:cxnSpMk id="28" creationId="{6991B133-7D8F-46E0-9921-F775B768EBD9}"/>
          </ac:cxnSpMkLst>
        </pc:cxnChg>
        <pc:cxnChg chg="del mod">
          <ac:chgData name="박재휘(Jaehwi Park) 과장 (주)두산 디지털이노베이션" userId="23d8bcbe-9fe0-420c-9515-99b44d36ebea" providerId="ADAL" clId="{36023A09-FBA6-474C-A895-19E6D2F6454F}" dt="2020-02-25T00:39:50.752" v="278" actId="478"/>
          <ac:cxnSpMkLst>
            <pc:docMk/>
            <pc:sldMk cId="1173848654" sldId="297"/>
            <ac:cxnSpMk id="45" creationId="{38FAA582-C7FD-493B-8196-78735C7706F1}"/>
          </ac:cxnSpMkLst>
        </pc:cxnChg>
        <pc:cxnChg chg="add mod">
          <ac:chgData name="박재휘(Jaehwi Park) 과장 (주)두산 디지털이노베이션" userId="23d8bcbe-9fe0-420c-9515-99b44d36ebea" providerId="ADAL" clId="{36023A09-FBA6-474C-A895-19E6D2F6454F}" dt="2020-02-25T01:24:31.540" v="905" actId="14100"/>
          <ac:cxnSpMkLst>
            <pc:docMk/>
            <pc:sldMk cId="1173848654" sldId="297"/>
            <ac:cxnSpMk id="49" creationId="{8CF9FAEF-6C2A-4EFC-81A0-126557941A1C}"/>
          </ac:cxnSpMkLst>
        </pc:cxnChg>
      </pc:sldChg>
      <pc:sldChg chg="addSp delSp modSp">
        <pc:chgData name="박재휘(Jaehwi Park) 과장 (주)두산 디지털이노베이션" userId="23d8bcbe-9fe0-420c-9515-99b44d36ebea" providerId="ADAL" clId="{36023A09-FBA6-474C-A895-19E6D2F6454F}" dt="2020-03-04T04:46:35.929" v="3495" actId="692"/>
        <pc:sldMkLst>
          <pc:docMk/>
          <pc:sldMk cId="2736634903" sldId="298"/>
        </pc:sldMkLst>
        <pc:spChg chg="add del mod">
          <ac:chgData name="박재휘(Jaehwi Park) 과장 (주)두산 디지털이노베이션" userId="23d8bcbe-9fe0-420c-9515-99b44d36ebea" providerId="ADAL" clId="{36023A09-FBA6-474C-A895-19E6D2F6454F}" dt="2020-03-04T04:06:01.455" v="2792" actId="478"/>
          <ac:spMkLst>
            <pc:docMk/>
            <pc:sldMk cId="2736634903" sldId="298"/>
            <ac:spMk id="2" creationId="{F6184EF9-60C5-4170-AA62-45618E44754D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3-04T04:24:15.139" v="3128" actId="20577"/>
          <ac:spMkLst>
            <pc:docMk/>
            <pc:sldMk cId="2736634903" sldId="298"/>
            <ac:spMk id="21" creationId="{C8E94018-9ABD-42BB-8302-E68C03574A4B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17:59.336" v="2656" actId="478"/>
          <ac:spMkLst>
            <pc:docMk/>
            <pc:sldMk cId="2736634903" sldId="298"/>
            <ac:spMk id="30" creationId="{F2E73A91-53C9-466C-80C3-923BC1383F28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17:59.336" v="2656" actId="478"/>
          <ac:spMkLst>
            <pc:docMk/>
            <pc:sldMk cId="2736634903" sldId="298"/>
            <ac:spMk id="33" creationId="{031A354C-09D1-472B-93E7-C876FF9C9DAA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4T04:06:23.676" v="2798" actId="1037"/>
          <ac:spMkLst>
            <pc:docMk/>
            <pc:sldMk cId="2736634903" sldId="298"/>
            <ac:spMk id="38" creationId="{8EBA061B-0879-44F7-B130-34BDBE510AC2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17:59.336" v="2656" actId="478"/>
          <ac:spMkLst>
            <pc:docMk/>
            <pc:sldMk cId="2736634903" sldId="298"/>
            <ac:spMk id="39" creationId="{0386E908-5FCB-49C7-AEB0-FAC86969CD7A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4T04:19:13.587" v="2805" actId="14100"/>
          <ac:spMkLst>
            <pc:docMk/>
            <pc:sldMk cId="2736634903" sldId="298"/>
            <ac:spMk id="40" creationId="{3A300C31-ED1E-47F6-991A-EF007830C8BA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4T04:19:42.485" v="2855" actId="1037"/>
          <ac:spMkLst>
            <pc:docMk/>
            <pc:sldMk cId="2736634903" sldId="298"/>
            <ac:spMk id="41" creationId="{A4220CC9-22E7-4F72-B44C-6FD8BBCF2E15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4:24:20.120" v="3129" actId="478"/>
          <ac:spMkLst>
            <pc:docMk/>
            <pc:sldMk cId="2736634903" sldId="298"/>
            <ac:spMk id="43" creationId="{FE3D4AB3-C0A9-44F4-B742-4086AD67519E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4T04:19:45.586" v="2858" actId="1038"/>
          <ac:spMkLst>
            <pc:docMk/>
            <pc:sldMk cId="2736634903" sldId="298"/>
            <ac:spMk id="44" creationId="{611F3CE3-5C75-4587-8193-47B6E3BCC98F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4T04:20:10.800" v="2861" actId="14100"/>
          <ac:spMkLst>
            <pc:docMk/>
            <pc:sldMk cId="2736634903" sldId="298"/>
            <ac:spMk id="45" creationId="{FA1872F3-7F42-4B19-B5FA-7636676BFCD0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17:59.336" v="2656" actId="478"/>
          <ac:spMkLst>
            <pc:docMk/>
            <pc:sldMk cId="2736634903" sldId="298"/>
            <ac:spMk id="47" creationId="{B040EFF5-BBC8-4708-8FDB-3ACBF033CF00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17:59.336" v="2656" actId="478"/>
          <ac:spMkLst>
            <pc:docMk/>
            <pc:sldMk cId="2736634903" sldId="298"/>
            <ac:spMk id="48" creationId="{DC9400A2-1F22-4117-9A8C-1AD98CC6D758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17:59.336" v="2656" actId="478"/>
          <ac:spMkLst>
            <pc:docMk/>
            <pc:sldMk cId="2736634903" sldId="298"/>
            <ac:spMk id="50" creationId="{2CA6CBE9-71CD-4DE5-BAE9-4C4FB352D748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4T04:38:48.226" v="3215" actId="14100"/>
          <ac:spMkLst>
            <pc:docMk/>
            <pc:sldMk cId="2736634903" sldId="298"/>
            <ac:spMk id="51" creationId="{222D3449-5C93-448D-821E-47DDE42451C2}"/>
          </ac:spMkLst>
        </pc:spChg>
        <pc:spChg chg="add del mod">
          <ac:chgData name="박재휘(Jaehwi Park) 과장 (주)두산 디지털이노베이션" userId="23d8bcbe-9fe0-420c-9515-99b44d36ebea" providerId="ADAL" clId="{36023A09-FBA6-474C-A895-19E6D2F6454F}" dt="2020-03-04T04:43:48.822" v="3216" actId="478"/>
          <ac:spMkLst>
            <pc:docMk/>
            <pc:sldMk cId="2736634903" sldId="298"/>
            <ac:spMk id="52" creationId="{4F117127-5300-4AD0-A25A-DA76BBC6EE73}"/>
          </ac:spMkLst>
        </pc:spChg>
        <pc:spChg chg="add del mod">
          <ac:chgData name="박재휘(Jaehwi Park) 과장 (주)두산 디지털이노베이션" userId="23d8bcbe-9fe0-420c-9515-99b44d36ebea" providerId="ADAL" clId="{36023A09-FBA6-474C-A895-19E6D2F6454F}" dt="2020-03-04T04:43:48.822" v="3216" actId="478"/>
          <ac:spMkLst>
            <pc:docMk/>
            <pc:sldMk cId="2736634903" sldId="298"/>
            <ac:spMk id="53" creationId="{98FEDF09-A27A-4EC1-9DA9-5CB0C8AC07D9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17:59.336" v="2656" actId="478"/>
          <ac:spMkLst>
            <pc:docMk/>
            <pc:sldMk cId="2736634903" sldId="298"/>
            <ac:spMk id="54" creationId="{57B04A1C-C76F-46E6-9723-21F2EEEDD316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4T04:44:14.249" v="3264"/>
          <ac:spMkLst>
            <pc:docMk/>
            <pc:sldMk cId="2736634903" sldId="298"/>
            <ac:spMk id="55" creationId="{8C396060-5DD7-4F50-93C0-34793C477480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4T04:44:22.251" v="3315" actId="20577"/>
          <ac:spMkLst>
            <pc:docMk/>
            <pc:sldMk cId="2736634903" sldId="298"/>
            <ac:spMk id="56" creationId="{38480122-2702-4ABB-85E5-BE0D78C0502B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17:59.336" v="2656" actId="478"/>
          <ac:spMkLst>
            <pc:docMk/>
            <pc:sldMk cId="2736634903" sldId="298"/>
            <ac:spMk id="57" creationId="{6C245B26-4C9C-4208-A6FA-C9FD2C1C1ECF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3-04T04:23:21.627" v="2899"/>
          <ac:spMkLst>
            <pc:docMk/>
            <pc:sldMk cId="2736634903" sldId="298"/>
            <ac:spMk id="59" creationId="{ECFC8B9B-A431-491C-ABCC-C151A95935E7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3-04T00:18:16.863" v="2685" actId="1035"/>
          <ac:spMkLst>
            <pc:docMk/>
            <pc:sldMk cId="2736634903" sldId="298"/>
            <ac:spMk id="60" creationId="{3C4FC013-7945-42F2-93E5-640B625FF036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3-04T00:18:16.863" v="2685" actId="1035"/>
          <ac:spMkLst>
            <pc:docMk/>
            <pc:sldMk cId="2736634903" sldId="298"/>
            <ac:spMk id="61" creationId="{9BFA7F3D-C0B2-40A2-9F5D-B5DECE4B3E8C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17:59.336" v="2656" actId="478"/>
          <ac:spMkLst>
            <pc:docMk/>
            <pc:sldMk cId="2736634903" sldId="298"/>
            <ac:spMk id="62" creationId="{B0955992-1979-442E-B89A-36EDBD96D088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18:03.452" v="2657" actId="478"/>
          <ac:spMkLst>
            <pc:docMk/>
            <pc:sldMk cId="2736634903" sldId="298"/>
            <ac:spMk id="63" creationId="{97FCEFE4-7844-40B3-81AC-A9ACE8190F9A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4T04:45:32.707" v="3425" actId="113"/>
          <ac:spMkLst>
            <pc:docMk/>
            <pc:sldMk cId="2736634903" sldId="298"/>
            <ac:spMk id="64" creationId="{11E30C64-ECCE-4052-8CD3-2E788FCF402E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17:59.336" v="2656" actId="478"/>
          <ac:spMkLst>
            <pc:docMk/>
            <pc:sldMk cId="2736634903" sldId="298"/>
            <ac:spMk id="66" creationId="{028198FB-D82A-41F5-B28E-83C8F8D0F790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17:59.336" v="2656" actId="478"/>
          <ac:spMkLst>
            <pc:docMk/>
            <pc:sldMk cId="2736634903" sldId="298"/>
            <ac:spMk id="68" creationId="{143DCDA7-D2D9-4093-9973-3EAA6E12B6E6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17:59.336" v="2656" actId="478"/>
          <ac:spMkLst>
            <pc:docMk/>
            <pc:sldMk cId="2736634903" sldId="298"/>
            <ac:spMk id="69" creationId="{D0F9A822-97AF-4084-9D40-A10E6C94C468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17:59.336" v="2656" actId="478"/>
          <ac:spMkLst>
            <pc:docMk/>
            <pc:sldMk cId="2736634903" sldId="298"/>
            <ac:spMk id="70" creationId="{DCC2D332-3049-4FC6-A6B8-FF80EDE17A35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17:59.336" v="2656" actId="478"/>
          <ac:spMkLst>
            <pc:docMk/>
            <pc:sldMk cId="2736634903" sldId="298"/>
            <ac:spMk id="71" creationId="{21426DEC-796B-4252-91AF-32623E1354B7}"/>
          </ac:spMkLst>
        </pc:spChg>
        <pc:picChg chg="del">
          <ac:chgData name="박재휘(Jaehwi Park) 과장 (주)두산 디지털이노베이션" userId="23d8bcbe-9fe0-420c-9515-99b44d36ebea" providerId="ADAL" clId="{36023A09-FBA6-474C-A895-19E6D2F6454F}" dt="2020-03-04T00:17:59.336" v="2656" actId="478"/>
          <ac:picMkLst>
            <pc:docMk/>
            <pc:sldMk cId="2736634903" sldId="298"/>
            <ac:picMk id="3" creationId="{85C7671B-6DF0-4E57-B09B-9D87EEBE1E01}"/>
          </ac:picMkLst>
        </pc:picChg>
        <pc:picChg chg="del">
          <ac:chgData name="박재휘(Jaehwi Park) 과장 (주)두산 디지털이노베이션" userId="23d8bcbe-9fe0-420c-9515-99b44d36ebea" providerId="ADAL" clId="{36023A09-FBA6-474C-A895-19E6D2F6454F}" dt="2020-03-04T00:17:59.336" v="2656" actId="478"/>
          <ac:picMkLst>
            <pc:docMk/>
            <pc:sldMk cId="2736634903" sldId="298"/>
            <ac:picMk id="5" creationId="{9FCD7D50-02F6-4159-A044-49D9E9260A10}"/>
          </ac:picMkLst>
        </pc:picChg>
        <pc:picChg chg="add mod">
          <ac:chgData name="박재휘(Jaehwi Park) 과장 (주)두산 디지털이노베이션" userId="23d8bcbe-9fe0-420c-9515-99b44d36ebea" providerId="ADAL" clId="{36023A09-FBA6-474C-A895-19E6D2F6454F}" dt="2020-03-04T04:19:04.193" v="2802" actId="1076"/>
          <ac:picMkLst>
            <pc:docMk/>
            <pc:sldMk cId="2736634903" sldId="298"/>
            <ac:picMk id="34" creationId="{4A0CF651-9FDB-4AB4-8950-3F092914D80F}"/>
          </ac:picMkLst>
        </pc:picChg>
        <pc:picChg chg="add mod">
          <ac:chgData name="박재휘(Jaehwi Park) 과장 (주)두산 디지털이노베이션" userId="23d8bcbe-9fe0-420c-9515-99b44d36ebea" providerId="ADAL" clId="{36023A09-FBA6-474C-A895-19E6D2F6454F}" dt="2020-03-04T04:04:36.090" v="2787" actId="1076"/>
          <ac:picMkLst>
            <pc:docMk/>
            <pc:sldMk cId="2736634903" sldId="298"/>
            <ac:picMk id="35" creationId="{0745A267-2C14-4E38-86F9-D047AF8EB521}"/>
          </ac:picMkLst>
        </pc:picChg>
        <pc:picChg chg="add mod">
          <ac:chgData name="박재휘(Jaehwi Park) 과장 (주)두산 디지털이노베이션" userId="23d8bcbe-9fe0-420c-9515-99b44d36ebea" providerId="ADAL" clId="{36023A09-FBA6-474C-A895-19E6D2F6454F}" dt="2020-03-04T04:04:34.687" v="2786" actId="1076"/>
          <ac:picMkLst>
            <pc:docMk/>
            <pc:sldMk cId="2736634903" sldId="298"/>
            <ac:picMk id="37" creationId="{0246BC08-B8CE-4345-897A-F40E83F595CB}"/>
          </ac:picMkLst>
        </pc:picChg>
        <pc:picChg chg="del">
          <ac:chgData name="박재휘(Jaehwi Park) 과장 (주)두산 디지털이노베이션" userId="23d8bcbe-9fe0-420c-9515-99b44d36ebea" providerId="ADAL" clId="{36023A09-FBA6-474C-A895-19E6D2F6454F}" dt="2020-03-04T00:17:59.336" v="2656" actId="478"/>
          <ac:picMkLst>
            <pc:docMk/>
            <pc:sldMk cId="2736634903" sldId="298"/>
            <ac:picMk id="42" creationId="{D6B3E520-326D-4312-B113-115EDC61DBC2}"/>
          </ac:picMkLst>
        </pc:picChg>
        <pc:picChg chg="del">
          <ac:chgData name="박재휘(Jaehwi Park) 과장 (주)두산 디지털이노베이션" userId="23d8bcbe-9fe0-420c-9515-99b44d36ebea" providerId="ADAL" clId="{36023A09-FBA6-474C-A895-19E6D2F6454F}" dt="2020-03-04T00:17:59.336" v="2656" actId="478"/>
          <ac:picMkLst>
            <pc:docMk/>
            <pc:sldMk cId="2736634903" sldId="298"/>
            <ac:picMk id="46" creationId="{AF84A4EF-97FD-4663-B818-AF8147029C19}"/>
          </ac:picMkLst>
        </pc:picChg>
        <pc:picChg chg="del">
          <ac:chgData name="박재휘(Jaehwi Park) 과장 (주)두산 디지털이노베이션" userId="23d8bcbe-9fe0-420c-9515-99b44d36ebea" providerId="ADAL" clId="{36023A09-FBA6-474C-A895-19E6D2F6454F}" dt="2020-03-04T00:17:59.336" v="2656" actId="478"/>
          <ac:picMkLst>
            <pc:docMk/>
            <pc:sldMk cId="2736634903" sldId="298"/>
            <ac:picMk id="49" creationId="{FC5B51F4-DF02-41C3-A538-46DB2107B335}"/>
          </ac:picMkLst>
        </pc:picChg>
        <pc:picChg chg="del">
          <ac:chgData name="박재휘(Jaehwi Park) 과장 (주)두산 디지털이노베이션" userId="23d8bcbe-9fe0-420c-9515-99b44d36ebea" providerId="ADAL" clId="{36023A09-FBA6-474C-A895-19E6D2F6454F}" dt="2020-03-04T00:17:59.336" v="2656" actId="478"/>
          <ac:picMkLst>
            <pc:docMk/>
            <pc:sldMk cId="2736634903" sldId="298"/>
            <ac:picMk id="58" creationId="{D1CD79BB-4141-40FB-BF88-66E7579DD839}"/>
          </ac:picMkLst>
        </pc:picChg>
        <pc:cxnChg chg="add mod">
          <ac:chgData name="박재휘(Jaehwi Park) 과장 (주)두산 디지털이노베이션" userId="23d8bcbe-9fe0-420c-9515-99b44d36ebea" providerId="ADAL" clId="{36023A09-FBA6-474C-A895-19E6D2F6454F}" dt="2020-03-04T04:46:35.929" v="3495" actId="692"/>
          <ac:cxnSpMkLst>
            <pc:docMk/>
            <pc:sldMk cId="2736634903" sldId="298"/>
            <ac:cxnSpMk id="7" creationId="{B9EAE942-48D1-4019-9871-3618FA539EB5}"/>
          </ac:cxnSpMkLst>
        </pc:cxnChg>
      </pc:sldChg>
      <pc:sldChg chg="addSp delSp modSp">
        <pc:chgData name="박재휘(Jaehwi Park) 과장 (주)두산 디지털이노베이션" userId="23d8bcbe-9fe0-420c-9515-99b44d36ebea" providerId="ADAL" clId="{36023A09-FBA6-474C-A895-19E6D2F6454F}" dt="2020-03-04T04:59:01.633" v="3981" actId="14100"/>
        <pc:sldMkLst>
          <pc:docMk/>
          <pc:sldMk cId="1901704962" sldId="299"/>
        </pc:sldMkLst>
        <pc:spChg chg="mod">
          <ac:chgData name="박재휘(Jaehwi Park) 과장 (주)두산 디지털이노베이션" userId="23d8bcbe-9fe0-420c-9515-99b44d36ebea" providerId="ADAL" clId="{36023A09-FBA6-474C-A895-19E6D2F6454F}" dt="2020-03-04T00:58:18.687" v="2775"/>
          <ac:spMkLst>
            <pc:docMk/>
            <pc:sldMk cId="1901704962" sldId="299"/>
            <ac:spMk id="9" creationId="{DC0A56A4-15DB-4DE5-AEFA-09B8A8D0FD81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27" creationId="{4F0EB656-48ED-44B7-9BCD-5A9FDFBD19F9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29" creationId="{9CFACF6E-9C17-46FD-B8F8-195A500CD9F2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34" creationId="{A5311995-6C5C-47A4-9AEC-E6C8D2393E9E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36" creationId="{9F0AA3C2-2C28-4A6B-B8D1-120B3DF53ED6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39" creationId="{1D3305CD-D7D2-4AB3-975F-C3EB39526E29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40" creationId="{E24F9205-9044-470A-9086-37626BECAADC}"/>
          </ac:spMkLst>
        </pc:spChg>
        <pc:spChg chg="add del mod ord">
          <ac:chgData name="박재휘(Jaehwi Park) 과장 (주)두산 디지털이노베이션" userId="23d8bcbe-9fe0-420c-9515-99b44d36ebea" providerId="ADAL" clId="{36023A09-FBA6-474C-A895-19E6D2F6454F}" dt="2020-03-04T00:58:49.530" v="2782" actId="478"/>
          <ac:spMkLst>
            <pc:docMk/>
            <pc:sldMk cId="1901704962" sldId="299"/>
            <ac:spMk id="50" creationId="{196ED0A7-9561-4DF4-B81D-E04E453DB284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4T04:46:10.554" v="3493" actId="1035"/>
          <ac:spMkLst>
            <pc:docMk/>
            <pc:sldMk cId="1901704962" sldId="299"/>
            <ac:spMk id="54" creationId="{0FE8A5BF-189C-4749-B5D6-EC00F738C642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4T04:46:10.554" v="3493" actId="1035"/>
          <ac:spMkLst>
            <pc:docMk/>
            <pc:sldMk cId="1901704962" sldId="299"/>
            <ac:spMk id="55" creationId="{13755A93-6184-4DEA-92C5-00A9EB77B947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56" creationId="{1E81245B-BEA1-4CCC-BB26-C9E7C84C5D6A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57" creationId="{13B525BA-CBC3-4145-B0DF-D7CD288B064E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4T04:52:42.615" v="3503" actId="14100"/>
          <ac:spMkLst>
            <pc:docMk/>
            <pc:sldMk cId="1901704962" sldId="299"/>
            <ac:spMk id="58" creationId="{6AA7EFE0-51F8-4C6B-94E7-C24D592F7DA3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4T04:52:15.317" v="3499" actId="1076"/>
          <ac:spMkLst>
            <pc:docMk/>
            <pc:sldMk cId="1901704962" sldId="299"/>
            <ac:spMk id="59" creationId="{5B279396-18E6-4B13-8D2E-4E1354573485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4T04:53:32.031" v="3553" actId="1035"/>
          <ac:spMkLst>
            <pc:docMk/>
            <pc:sldMk cId="1901704962" sldId="299"/>
            <ac:spMk id="60" creationId="{BC59E013-03E6-496A-BBDD-AF35132A9CD2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62" creationId="{2055E69D-FD94-471C-97AD-2361D6919713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63" creationId="{53A37870-A8DD-4F65-8D13-E5664A13FBC2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64" creationId="{B851845D-C597-4C3A-802C-75FAD862B6E6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4T04:52:48.463" v="3506" actId="571"/>
          <ac:spMkLst>
            <pc:docMk/>
            <pc:sldMk cId="1901704962" sldId="299"/>
            <ac:spMk id="65" creationId="{07AC34A7-0B55-402F-8C36-ADC40A59CD6C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4T04:53:18.552" v="3546" actId="1036"/>
          <ac:spMkLst>
            <pc:docMk/>
            <pc:sldMk cId="1901704962" sldId="299"/>
            <ac:spMk id="66" creationId="{7DC2D2C3-E03A-42FA-BEDB-9D36C9D9A5DC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67" creationId="{65B3EDDB-3940-4F52-9478-DC6FAEBB78E8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68" creationId="{413EC080-3185-4B44-A305-3D6BB207A3C5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69" creationId="{B015B826-D21D-4AC5-8D8B-A10359FCC851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70" creationId="{69CC3580-0962-4274-9B39-46A90D9AA3E0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71" creationId="{7E276F9A-434A-49B7-B8E6-C1B6116B91D2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75" creationId="{C110ECB6-7122-4697-87BA-25D617C8648D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76" creationId="{48DD02CE-3BA2-49E0-9D82-8DDCAD5B8241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78" creationId="{F0F39954-9407-40FC-B01F-99B0EF045DCB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79" creationId="{85C849E4-102C-410C-8C00-8389A9830DD9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80" creationId="{C661CA85-A984-45C4-ABE8-57D9AD7C9A6D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4T04:54:45.763" v="3562" actId="164"/>
          <ac:spMkLst>
            <pc:docMk/>
            <pc:sldMk cId="1901704962" sldId="299"/>
            <ac:spMk id="81" creationId="{3E8480D6-2CA4-492F-8AF1-B2C5924B5B69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4T04:54:45.763" v="3562" actId="164"/>
          <ac:spMkLst>
            <pc:docMk/>
            <pc:sldMk cId="1901704962" sldId="299"/>
            <ac:spMk id="82" creationId="{5CBDC88C-20F3-471B-9677-1319F655A262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4T04:58:49.959" v="3979" actId="1037"/>
          <ac:spMkLst>
            <pc:docMk/>
            <pc:sldMk cId="1901704962" sldId="299"/>
            <ac:spMk id="83" creationId="{C062D9F3-9D57-4810-AAB8-398819852204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4T04:56:21.126" v="3672"/>
          <ac:spMkLst>
            <pc:docMk/>
            <pc:sldMk cId="1901704962" sldId="299"/>
            <ac:spMk id="84" creationId="{679CDBA5-E86E-494E-BC11-124EC3F344D2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4T04:56:17.575" v="3667" actId="122"/>
          <ac:spMkLst>
            <pc:docMk/>
            <pc:sldMk cId="1901704962" sldId="299"/>
            <ac:spMk id="85" creationId="{25F955EA-8A5E-4632-90BB-C48C54D22D4B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4T04:56:17.575" v="3667" actId="122"/>
          <ac:spMkLst>
            <pc:docMk/>
            <pc:sldMk cId="1901704962" sldId="299"/>
            <ac:spMk id="86" creationId="{530A447A-69E7-4028-BAD2-F6D28EE2F2E6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88" creationId="{F00056C1-CF2B-45AA-872C-4C544697A9C1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91" creationId="{A972F3BA-BD7E-40EF-ADD6-5B92614CC8A7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92" creationId="{E2697B8F-558B-4A0F-B71D-1B425E1EA4E5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93" creationId="{2E0DD8CB-120F-4DF5-9A80-48CEB112598E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94" creationId="{BF0A366E-D342-426C-B86B-C33304A9F8FF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96" creationId="{F70951A9-A4C9-4481-A32A-0251D12D62F0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spMkLst>
            <pc:docMk/>
            <pc:sldMk cId="1901704962" sldId="299"/>
            <ac:spMk id="97" creationId="{3DFEAFEB-6CB6-4223-9686-C1E6F6E0D551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3-04T04:57:22.754" v="3829" actId="20577"/>
          <ac:spMkLst>
            <pc:docMk/>
            <pc:sldMk cId="1901704962" sldId="299"/>
            <ac:spMk id="99" creationId="{5126D8B1-610D-4007-A32E-6BE87617AB8A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4T04:58:49.959" v="3979" actId="1037"/>
          <ac:spMkLst>
            <pc:docMk/>
            <pc:sldMk cId="1901704962" sldId="299"/>
            <ac:spMk id="100" creationId="{97C13B73-F773-4E70-B7EE-495483E8C2DE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4T04:58:45.338" v="3963" actId="1076"/>
          <ac:spMkLst>
            <pc:docMk/>
            <pc:sldMk cId="1901704962" sldId="299"/>
            <ac:spMk id="101" creationId="{05BEA3A2-ED1C-4BE9-8461-49DD7CA2F350}"/>
          </ac:spMkLst>
        </pc:spChg>
        <pc:grpChg chg="add mod">
          <ac:chgData name="박재휘(Jaehwi Park) 과장 (주)두산 디지털이노베이션" userId="23d8bcbe-9fe0-420c-9515-99b44d36ebea" providerId="ADAL" clId="{36023A09-FBA6-474C-A895-19E6D2F6454F}" dt="2020-03-04T04:58:49.959" v="3979" actId="1037"/>
          <ac:grpSpMkLst>
            <pc:docMk/>
            <pc:sldMk cId="1901704962" sldId="299"/>
            <ac:grpSpMk id="4" creationId="{71C917F4-7987-4E7A-857E-111C2555B9A9}"/>
          </ac:grpSpMkLst>
        </pc:grpChg>
        <pc:gr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grpSpMkLst>
            <pc:docMk/>
            <pc:sldMk cId="1901704962" sldId="299"/>
            <ac:grpSpMk id="13" creationId="{27AAB69E-43DE-4797-B044-BE958D505701}"/>
          </ac:grpSpMkLst>
        </pc:grpChg>
        <pc:grp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grpSpMkLst>
            <pc:docMk/>
            <pc:sldMk cId="1901704962" sldId="299"/>
            <ac:grpSpMk id="17" creationId="{388C7789-2E38-4083-B5FE-7666B4A1DC03}"/>
          </ac:grpSpMkLst>
        </pc:grpChg>
        <pc:grpChg chg="add mod">
          <ac:chgData name="박재휘(Jaehwi Park) 과장 (주)두산 디지털이노베이션" userId="23d8bcbe-9fe0-420c-9515-99b44d36ebea" providerId="ADAL" clId="{36023A09-FBA6-474C-A895-19E6D2F6454F}" dt="2020-03-04T04:58:49.959" v="3979" actId="1037"/>
          <ac:grpSpMkLst>
            <pc:docMk/>
            <pc:sldMk cId="1901704962" sldId="299"/>
            <ac:grpSpMk id="87" creationId="{E6A707AD-8791-453A-8EFA-734C6D5C4D38}"/>
          </ac:grpSpMkLst>
        </pc:grpChg>
        <pc:pic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picMkLst>
            <pc:docMk/>
            <pc:sldMk cId="1901704962" sldId="299"/>
            <ac:picMk id="8" creationId="{AA4CBA00-0F17-4263-BE76-CB0A94BFA96D}"/>
          </ac:picMkLst>
        </pc:picChg>
        <pc:pic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picMkLst>
            <pc:docMk/>
            <pc:sldMk cId="1901704962" sldId="299"/>
            <ac:picMk id="21" creationId="{D1EB86AE-0BA5-48FC-9964-B2A3E3FB9FCD}"/>
          </ac:picMkLst>
        </pc:picChg>
        <pc:picChg chg="add mod">
          <ac:chgData name="박재휘(Jaehwi Park) 과장 (주)두산 디지털이노베이션" userId="23d8bcbe-9fe0-420c-9515-99b44d36ebea" providerId="ADAL" clId="{36023A09-FBA6-474C-A895-19E6D2F6454F}" dt="2020-03-04T04:45:49.912" v="3427" actId="1076"/>
          <ac:picMkLst>
            <pc:docMk/>
            <pc:sldMk cId="1901704962" sldId="299"/>
            <ac:picMk id="48" creationId="{A906967A-B264-49AA-B9E2-1E69345BBD95}"/>
          </ac:picMkLst>
        </pc:picChg>
        <pc:picChg chg="add mod">
          <ac:chgData name="박재휘(Jaehwi Park) 과장 (주)두산 디지털이노베이션" userId="23d8bcbe-9fe0-420c-9515-99b44d36ebea" providerId="ADAL" clId="{36023A09-FBA6-474C-A895-19E6D2F6454F}" dt="2020-03-04T04:45:51.889" v="3428" actId="1076"/>
          <ac:picMkLst>
            <pc:docMk/>
            <pc:sldMk cId="1901704962" sldId="299"/>
            <ac:picMk id="49" creationId="{8B60E039-6FF4-4811-8C4A-F815CDA921FC}"/>
          </ac:picMkLst>
        </pc:picChg>
        <pc:picChg chg="add mod">
          <ac:chgData name="박재휘(Jaehwi Park) 과장 (주)두산 디지털이노베이션" userId="23d8bcbe-9fe0-420c-9515-99b44d36ebea" providerId="ADAL" clId="{36023A09-FBA6-474C-A895-19E6D2F6454F}" dt="2020-03-04T04:52:55.883" v="3509" actId="1076"/>
          <ac:picMkLst>
            <pc:docMk/>
            <pc:sldMk cId="1901704962" sldId="299"/>
            <ac:picMk id="51" creationId="{922DD32C-3C05-43FC-82A3-C6F77A8CCBE0}"/>
          </ac:picMkLst>
        </pc:picChg>
        <pc:picChg chg="add mod">
          <ac:chgData name="박재휘(Jaehwi Park) 과장 (주)두산 디지털이노베이션" userId="23d8bcbe-9fe0-420c-9515-99b44d36ebea" providerId="ADAL" clId="{36023A09-FBA6-474C-A895-19E6D2F6454F}" dt="2020-03-04T04:58:45.338" v="3963" actId="1076"/>
          <ac:picMkLst>
            <pc:docMk/>
            <pc:sldMk cId="1901704962" sldId="299"/>
            <ac:picMk id="52" creationId="{EFFBA988-5169-4E20-A4C3-A372731DA623}"/>
          </ac:picMkLst>
        </pc:picChg>
        <pc:picChg chg="add mod">
          <ac:chgData name="박재휘(Jaehwi Park) 과장 (주)두산 디지털이노베이션" userId="23d8bcbe-9fe0-420c-9515-99b44d36ebea" providerId="ADAL" clId="{36023A09-FBA6-474C-A895-19E6D2F6454F}" dt="2020-03-04T04:52:48.463" v="3506" actId="571"/>
          <ac:picMkLst>
            <pc:docMk/>
            <pc:sldMk cId="1901704962" sldId="299"/>
            <ac:picMk id="61" creationId="{394A250F-890F-402D-BFB1-BE44E3D5243D}"/>
          </ac:picMkLst>
        </pc:picChg>
        <pc:pic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picMkLst>
            <pc:docMk/>
            <pc:sldMk cId="1901704962" sldId="299"/>
            <ac:picMk id="72" creationId="{9E343246-2980-4FA3-872C-2973937421D5}"/>
          </ac:picMkLst>
        </pc:picChg>
        <pc:pic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picMkLst>
            <pc:docMk/>
            <pc:sldMk cId="1901704962" sldId="299"/>
            <ac:picMk id="77" creationId="{8C0A762E-B253-4157-A073-BFEF1CD39F77}"/>
          </ac:picMkLst>
        </pc:picChg>
        <pc:pic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picMkLst>
            <pc:docMk/>
            <pc:sldMk cId="1901704962" sldId="299"/>
            <ac:picMk id="89" creationId="{A9113DDB-8E50-4418-97FE-CE965FFDC58B}"/>
          </ac:picMkLst>
        </pc:picChg>
        <pc:pic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picMkLst>
            <pc:docMk/>
            <pc:sldMk cId="1901704962" sldId="299"/>
            <ac:picMk id="90" creationId="{1A98A7AB-5BE5-4372-8A76-E30C3AFD61F8}"/>
          </ac:picMkLst>
        </pc:picChg>
        <pc:picChg chg="del">
          <ac:chgData name="박재휘(Jaehwi Park) 과장 (주)두산 디지털이노베이션" userId="23d8bcbe-9fe0-420c-9515-99b44d36ebea" providerId="ADAL" clId="{36023A09-FBA6-474C-A895-19E6D2F6454F}" dt="2020-03-04T00:57:29.873" v="2735" actId="478"/>
          <ac:picMkLst>
            <pc:docMk/>
            <pc:sldMk cId="1901704962" sldId="299"/>
            <ac:picMk id="95" creationId="{0EEAAA33-3973-43D2-80FD-54DC43061BD2}"/>
          </ac:picMkLst>
        </pc:picChg>
        <pc:cxnChg chg="add mod">
          <ac:chgData name="박재휘(Jaehwi Park) 과장 (주)두산 디지털이노베이션" userId="23d8bcbe-9fe0-420c-9515-99b44d36ebea" providerId="ADAL" clId="{36023A09-FBA6-474C-A895-19E6D2F6454F}" dt="2020-03-04T04:53:26.227" v="3548" actId="692"/>
          <ac:cxnSpMkLst>
            <pc:docMk/>
            <pc:sldMk cId="1901704962" sldId="299"/>
            <ac:cxnSpMk id="3" creationId="{5334B006-4D24-430E-8621-2D212B5BE513}"/>
          </ac:cxnSpMkLst>
        </pc:cxnChg>
        <pc:cxnChg chg="add mod">
          <ac:chgData name="박재휘(Jaehwi Park) 과장 (주)두산 디지털이노베이션" userId="23d8bcbe-9fe0-420c-9515-99b44d36ebea" providerId="ADAL" clId="{36023A09-FBA6-474C-A895-19E6D2F6454F}" dt="2020-03-04T04:59:01.633" v="3981" actId="14100"/>
          <ac:cxnSpMkLst>
            <pc:docMk/>
            <pc:sldMk cId="1901704962" sldId="299"/>
            <ac:cxnSpMk id="6" creationId="{5C5CF3BB-AD0A-47A5-885C-E91345DD5D6A}"/>
          </ac:cxnSpMkLst>
        </pc:cxnChg>
      </pc:sldChg>
      <pc:sldChg chg="del">
        <pc:chgData name="박재휘(Jaehwi Park) 과장 (주)두산 디지털이노베이션" userId="23d8bcbe-9fe0-420c-9515-99b44d36ebea" providerId="ADAL" clId="{36023A09-FBA6-474C-A895-19E6D2F6454F}" dt="2020-03-04T04:59:10.237" v="3983" actId="2696"/>
        <pc:sldMkLst>
          <pc:docMk/>
          <pc:sldMk cId="2611250476" sldId="300"/>
        </pc:sldMkLst>
      </pc:sldChg>
      <pc:sldChg chg="del">
        <pc:chgData name="박재휘(Jaehwi Park) 과장 (주)두산 디지털이노베이션" userId="23d8bcbe-9fe0-420c-9515-99b44d36ebea" providerId="ADAL" clId="{36023A09-FBA6-474C-A895-19E6D2F6454F}" dt="2020-03-04T04:59:11.158" v="3984" actId="2696"/>
        <pc:sldMkLst>
          <pc:docMk/>
          <pc:sldMk cId="2263987198" sldId="301"/>
        </pc:sldMkLst>
      </pc:sldChg>
      <pc:sldChg chg="del">
        <pc:chgData name="박재휘(Jaehwi Park) 과장 (주)두산 디지털이노베이션" userId="23d8bcbe-9fe0-420c-9515-99b44d36ebea" providerId="ADAL" clId="{36023A09-FBA6-474C-A895-19E6D2F6454F}" dt="2020-03-04T04:59:11.759" v="3985" actId="2696"/>
        <pc:sldMkLst>
          <pc:docMk/>
          <pc:sldMk cId="1815967799" sldId="302"/>
        </pc:sldMkLst>
      </pc:sldChg>
      <pc:sldChg chg="del">
        <pc:chgData name="박재휘(Jaehwi Park) 과장 (주)두산 디지털이노베이션" userId="23d8bcbe-9fe0-420c-9515-99b44d36ebea" providerId="ADAL" clId="{36023A09-FBA6-474C-A895-19E6D2F6454F}" dt="2020-03-04T04:59:12.373" v="3986" actId="2696"/>
        <pc:sldMkLst>
          <pc:docMk/>
          <pc:sldMk cId="2630971339" sldId="303"/>
        </pc:sldMkLst>
      </pc:sldChg>
      <pc:sldChg chg="addSp modSp">
        <pc:chgData name="박재휘(Jaehwi Park) 과장 (주)두산 디지털이노베이션" userId="23d8bcbe-9fe0-420c-9515-99b44d36ebea" providerId="ADAL" clId="{36023A09-FBA6-474C-A895-19E6D2F6454F}" dt="2020-03-04T05:02:42.966" v="4231" actId="255"/>
        <pc:sldMkLst>
          <pc:docMk/>
          <pc:sldMk cId="278139226" sldId="307"/>
        </pc:sldMkLst>
        <pc:spChg chg="add mod">
          <ac:chgData name="박재휘(Jaehwi Park) 과장 (주)두산 디지털이노베이션" userId="23d8bcbe-9fe0-420c-9515-99b44d36ebea" providerId="ADAL" clId="{36023A09-FBA6-474C-A895-19E6D2F6454F}" dt="2020-03-04T05:02:42.966" v="4231" actId="255"/>
          <ac:spMkLst>
            <pc:docMk/>
            <pc:sldMk cId="278139226" sldId="307"/>
            <ac:spMk id="12" creationId="{53F1C8AC-6982-413E-8F72-AA8D3749C698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3-04T00:29:08.502" v="2733"/>
          <ac:spMkLst>
            <pc:docMk/>
            <pc:sldMk cId="278139226" sldId="307"/>
            <ac:spMk id="25" creationId="{C681AECC-A2A2-4C88-B991-AD4CAC8E12A8}"/>
          </ac:spMkLst>
        </pc:spChg>
      </pc:sldChg>
      <pc:sldChg chg="del">
        <pc:chgData name="박재휘(Jaehwi Park) 과장 (주)두산 디지털이노베이션" userId="23d8bcbe-9fe0-420c-9515-99b44d36ebea" providerId="ADAL" clId="{36023A09-FBA6-474C-A895-19E6D2F6454F}" dt="2020-03-04T04:59:16.773" v="3991" actId="2696"/>
        <pc:sldMkLst>
          <pc:docMk/>
          <pc:sldMk cId="1502616888" sldId="309"/>
        </pc:sldMkLst>
      </pc:sldChg>
      <pc:sldChg chg="del">
        <pc:chgData name="박재휘(Jaehwi Park) 과장 (주)두산 디지털이노베이션" userId="23d8bcbe-9fe0-420c-9515-99b44d36ebea" providerId="ADAL" clId="{36023A09-FBA6-474C-A895-19E6D2F6454F}" dt="2020-03-04T04:59:16.260" v="3990" actId="2696"/>
        <pc:sldMkLst>
          <pc:docMk/>
          <pc:sldMk cId="1871765102" sldId="311"/>
        </pc:sldMkLst>
      </pc:sldChg>
      <pc:sldChg chg="del">
        <pc:chgData name="박재휘(Jaehwi Park) 과장 (주)두산 디지털이노베이션" userId="23d8bcbe-9fe0-420c-9515-99b44d36ebea" providerId="ADAL" clId="{36023A09-FBA6-474C-A895-19E6D2F6454F}" dt="2020-03-04T04:59:08.869" v="3982" actId="2696"/>
        <pc:sldMkLst>
          <pc:docMk/>
          <pc:sldMk cId="4092354202" sldId="315"/>
        </pc:sldMkLst>
      </pc:sldChg>
      <pc:sldChg chg="addSp delSp modSp">
        <pc:chgData name="박재휘(Jaehwi Park) 과장 (주)두산 디지털이노베이션" userId="23d8bcbe-9fe0-420c-9515-99b44d36ebea" providerId="ADAL" clId="{36023A09-FBA6-474C-A895-19E6D2F6454F}" dt="2020-03-04T05:19:09.681" v="4960" actId="1036"/>
        <pc:sldMkLst>
          <pc:docMk/>
          <pc:sldMk cId="618713311" sldId="316"/>
        </pc:sldMkLst>
        <pc:spChg chg="add mod">
          <ac:chgData name="박재휘(Jaehwi Park) 과장 (주)두산 디지털이노베이션" userId="23d8bcbe-9fe0-420c-9515-99b44d36ebea" providerId="ADAL" clId="{36023A09-FBA6-474C-A895-19E6D2F6454F}" dt="2020-03-04T05:19:09.681" v="4960" actId="1036"/>
          <ac:spMkLst>
            <pc:docMk/>
            <pc:sldMk cId="618713311" sldId="316"/>
            <ac:spMk id="16" creationId="{292D10D7-946C-47BC-8C57-2CFE78981C25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4T05:19:09.681" v="4960" actId="1036"/>
          <ac:spMkLst>
            <pc:docMk/>
            <pc:sldMk cId="618713311" sldId="316"/>
            <ac:spMk id="17" creationId="{C6E17E8B-9CC3-487F-B78B-06833A66F4F8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3-04T05:04:06.259" v="4556" actId="1036"/>
          <ac:spMkLst>
            <pc:docMk/>
            <pc:sldMk cId="618713311" sldId="316"/>
            <ac:spMk id="30" creationId="{AAAAB9AD-468E-4926-A9E9-B28044B2AA6D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3-04T05:01:01.856" v="4166" actId="20577"/>
          <ac:spMkLst>
            <pc:docMk/>
            <pc:sldMk cId="618713311" sldId="316"/>
            <ac:spMk id="31" creationId="{AD478EAE-A153-484D-912C-9200F09DB1D6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5:03:51.260" v="4547" actId="478"/>
          <ac:spMkLst>
            <pc:docMk/>
            <pc:sldMk cId="618713311" sldId="316"/>
            <ac:spMk id="32" creationId="{E7555516-6C51-4305-87FD-5FD1FC67C986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5:03:51.260" v="4547" actId="478"/>
          <ac:spMkLst>
            <pc:docMk/>
            <pc:sldMk cId="618713311" sldId="316"/>
            <ac:spMk id="33" creationId="{235CE8E5-E3B1-47E2-BFF0-60201418BAF7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5:03:51.260" v="4547" actId="478"/>
          <ac:spMkLst>
            <pc:docMk/>
            <pc:sldMk cId="618713311" sldId="316"/>
            <ac:spMk id="35" creationId="{2AF8F3F3-FE28-4D98-943B-EC8D2097F5C2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5:03:51.260" v="4547" actId="478"/>
          <ac:spMkLst>
            <pc:docMk/>
            <pc:sldMk cId="618713311" sldId="316"/>
            <ac:spMk id="43" creationId="{8F37ADE0-E811-45D1-B715-13CBBDE78BC9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5:03:51.260" v="4547" actId="478"/>
          <ac:spMkLst>
            <pc:docMk/>
            <pc:sldMk cId="618713311" sldId="316"/>
            <ac:spMk id="44" creationId="{34CC2C89-0B1D-4A2D-96BC-FF9CD715F00D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3-04T05:03:51.260" v="4547" actId="478"/>
          <ac:spMkLst>
            <pc:docMk/>
            <pc:sldMk cId="618713311" sldId="316"/>
            <ac:spMk id="45" creationId="{D8706A78-1E28-47CA-9314-124911B52E94}"/>
          </ac:spMkLst>
        </pc:spChg>
        <pc:picChg chg="add mod modCrop">
          <ac:chgData name="박재휘(Jaehwi Park) 과장 (주)두산 디지털이노베이션" userId="23d8bcbe-9fe0-420c-9515-99b44d36ebea" providerId="ADAL" clId="{36023A09-FBA6-474C-A895-19E6D2F6454F}" dt="2020-03-04T05:19:09.681" v="4960" actId="1036"/>
          <ac:picMkLst>
            <pc:docMk/>
            <pc:sldMk cId="618713311" sldId="316"/>
            <ac:picMk id="2" creationId="{BD9B658D-0195-4C16-B127-5C61ECBB155C}"/>
          </ac:picMkLst>
        </pc:picChg>
        <pc:picChg chg="del">
          <ac:chgData name="박재휘(Jaehwi Park) 과장 (주)두산 디지털이노베이션" userId="23d8bcbe-9fe0-420c-9515-99b44d36ebea" providerId="ADAL" clId="{36023A09-FBA6-474C-A895-19E6D2F6454F}" dt="2020-03-04T05:03:47.623" v="4546" actId="478"/>
          <ac:picMkLst>
            <pc:docMk/>
            <pc:sldMk cId="618713311" sldId="316"/>
            <ac:picMk id="38" creationId="{2EEFDE51-524F-4EDA-9FE4-22F6F2E4DB5A}"/>
          </ac:picMkLst>
        </pc:picChg>
        <pc:picChg chg="del">
          <ac:chgData name="박재휘(Jaehwi Park) 과장 (주)두산 디지털이노베이션" userId="23d8bcbe-9fe0-420c-9515-99b44d36ebea" providerId="ADAL" clId="{36023A09-FBA6-474C-A895-19E6D2F6454F}" dt="2020-03-04T05:03:51.260" v="4547" actId="478"/>
          <ac:picMkLst>
            <pc:docMk/>
            <pc:sldMk cId="618713311" sldId="316"/>
            <ac:picMk id="39" creationId="{27388F42-3AEE-4F25-AC5B-FB649C07AC03}"/>
          </ac:picMkLst>
        </pc:picChg>
        <pc:picChg chg="del">
          <ac:chgData name="박재휘(Jaehwi Park) 과장 (주)두산 디지털이노베이션" userId="23d8bcbe-9fe0-420c-9515-99b44d36ebea" providerId="ADAL" clId="{36023A09-FBA6-474C-A895-19E6D2F6454F}" dt="2020-03-04T05:03:51.260" v="4547" actId="478"/>
          <ac:picMkLst>
            <pc:docMk/>
            <pc:sldMk cId="618713311" sldId="316"/>
            <ac:picMk id="40" creationId="{ADDF46C8-9B74-495C-BD2E-F8DF0CF2A4CB}"/>
          </ac:picMkLst>
        </pc:picChg>
        <pc:picChg chg="del">
          <ac:chgData name="박재휘(Jaehwi Park) 과장 (주)두산 디지털이노베이션" userId="23d8bcbe-9fe0-420c-9515-99b44d36ebea" providerId="ADAL" clId="{36023A09-FBA6-474C-A895-19E6D2F6454F}" dt="2020-03-04T05:03:51.260" v="4547" actId="478"/>
          <ac:picMkLst>
            <pc:docMk/>
            <pc:sldMk cId="618713311" sldId="316"/>
            <ac:picMk id="41" creationId="{16630A47-F0BF-4D75-88FB-E37080690967}"/>
          </ac:picMkLst>
        </pc:picChg>
        <pc:picChg chg="del">
          <ac:chgData name="박재휘(Jaehwi Park) 과장 (주)두산 디지털이노베이션" userId="23d8bcbe-9fe0-420c-9515-99b44d36ebea" providerId="ADAL" clId="{36023A09-FBA6-474C-A895-19E6D2F6454F}" dt="2020-03-04T05:03:51.260" v="4547" actId="478"/>
          <ac:picMkLst>
            <pc:docMk/>
            <pc:sldMk cId="618713311" sldId="316"/>
            <ac:picMk id="42" creationId="{A8F4D506-21CC-4EE5-B431-777CF5361E7F}"/>
          </ac:picMkLst>
        </pc:picChg>
        <pc:cxnChg chg="add mod">
          <ac:chgData name="박재휘(Jaehwi Park) 과장 (주)두산 디지털이노베이션" userId="23d8bcbe-9fe0-420c-9515-99b44d36ebea" providerId="ADAL" clId="{36023A09-FBA6-474C-A895-19E6D2F6454F}" dt="2020-03-04T05:19:09.681" v="4960" actId="1036"/>
          <ac:cxnSpMkLst>
            <pc:docMk/>
            <pc:sldMk cId="618713311" sldId="316"/>
            <ac:cxnSpMk id="15" creationId="{8F082527-F262-42EA-9EF7-2FF9530A910F}"/>
          </ac:cxnSpMkLst>
        </pc:cxnChg>
        <pc:cxnChg chg="add mod">
          <ac:chgData name="박재휘(Jaehwi Park) 과장 (주)두산 디지털이노베이션" userId="23d8bcbe-9fe0-420c-9515-99b44d36ebea" providerId="ADAL" clId="{36023A09-FBA6-474C-A895-19E6D2F6454F}" dt="2020-03-04T05:19:09.681" v="4960" actId="1036"/>
          <ac:cxnSpMkLst>
            <pc:docMk/>
            <pc:sldMk cId="618713311" sldId="316"/>
            <ac:cxnSpMk id="18" creationId="{0DD999B6-FF4D-4EC5-BFF6-9931DA866B56}"/>
          </ac:cxnSpMkLst>
        </pc:cxnChg>
      </pc:sldChg>
      <pc:sldChg chg="del">
        <pc:chgData name="박재휘(Jaehwi Park) 과장 (주)두산 디지털이노베이션" userId="23d8bcbe-9fe0-420c-9515-99b44d36ebea" providerId="ADAL" clId="{36023A09-FBA6-474C-A895-19E6D2F6454F}" dt="2020-03-04T04:59:15.056" v="3988" actId="2696"/>
        <pc:sldMkLst>
          <pc:docMk/>
          <pc:sldMk cId="2484404390" sldId="318"/>
        </pc:sldMkLst>
      </pc:sldChg>
      <pc:sldChg chg="del">
        <pc:chgData name="박재휘(Jaehwi Park) 과장 (주)두산 디지털이노베이션" userId="23d8bcbe-9fe0-420c-9515-99b44d36ebea" providerId="ADAL" clId="{36023A09-FBA6-474C-A895-19E6D2F6454F}" dt="2020-03-04T04:59:15.672" v="3989" actId="2696"/>
        <pc:sldMkLst>
          <pc:docMk/>
          <pc:sldMk cId="1752156764" sldId="319"/>
        </pc:sldMkLst>
      </pc:sldChg>
      <pc:sldChg chg="del">
        <pc:chgData name="박재휘(Jaehwi Park) 과장 (주)두산 디지털이노베이션" userId="23d8bcbe-9fe0-420c-9515-99b44d36ebea" providerId="ADAL" clId="{36023A09-FBA6-474C-A895-19E6D2F6454F}" dt="2020-03-04T04:59:14.030" v="3987" actId="2696"/>
        <pc:sldMkLst>
          <pc:docMk/>
          <pc:sldMk cId="3077384848" sldId="320"/>
        </pc:sldMkLst>
      </pc:sldChg>
      <pc:sldChg chg="addSp delSp modSp add">
        <pc:chgData name="박재휘(Jaehwi Park) 과장 (주)두산 디지털이노베이션" userId="23d8bcbe-9fe0-420c-9515-99b44d36ebea" providerId="ADAL" clId="{36023A09-FBA6-474C-A895-19E6D2F6454F}" dt="2020-02-25T01:48:05.052" v="1930" actId="20577"/>
        <pc:sldMkLst>
          <pc:docMk/>
          <pc:sldMk cId="3998482903" sldId="321"/>
        </pc:sldMkLst>
        <pc:spChg chg="mod">
          <ac:chgData name="박재휘(Jaehwi Park) 과장 (주)두산 디지털이노베이션" userId="23d8bcbe-9fe0-420c-9515-99b44d36ebea" providerId="ADAL" clId="{36023A09-FBA6-474C-A895-19E6D2F6454F}" dt="2020-02-25T01:43:18.611" v="1593" actId="1076"/>
          <ac:spMkLst>
            <pc:docMk/>
            <pc:sldMk cId="3998482903" sldId="321"/>
            <ac:spMk id="9" creationId="{F1F23C71-0566-437F-94A6-CD9326A739EA}"/>
          </ac:spMkLst>
        </pc:spChg>
        <pc:spChg chg="mod ord">
          <ac:chgData name="박재휘(Jaehwi Park) 과장 (주)두산 디지털이노베이션" userId="23d8bcbe-9fe0-420c-9515-99b44d36ebea" providerId="ADAL" clId="{36023A09-FBA6-474C-A895-19E6D2F6454F}" dt="2020-02-25T01:41:32.349" v="1395" actId="1076"/>
          <ac:spMkLst>
            <pc:docMk/>
            <pc:sldMk cId="3998482903" sldId="321"/>
            <ac:spMk id="36" creationId="{ABF2A772-6DCE-4FA8-A8D7-0FAAF4B494A4}"/>
          </ac:spMkLst>
        </pc:spChg>
        <pc:spChg chg="mod ord">
          <ac:chgData name="박재휘(Jaehwi Park) 과장 (주)두산 디지털이노베이션" userId="23d8bcbe-9fe0-420c-9515-99b44d36ebea" providerId="ADAL" clId="{36023A09-FBA6-474C-A895-19E6D2F6454F}" dt="2020-02-25T01:38:32.537" v="1376" actId="166"/>
          <ac:spMkLst>
            <pc:docMk/>
            <pc:sldMk cId="3998482903" sldId="321"/>
            <ac:spMk id="37" creationId="{5AD53B83-B972-4301-9DF8-2D5F1440E03F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2-25T01:44:03.137" v="1606" actId="1037"/>
          <ac:spMkLst>
            <pc:docMk/>
            <pc:sldMk cId="3998482903" sldId="321"/>
            <ac:spMk id="38" creationId="{0EFF8080-7E0C-4D5C-A942-44930DF41FEA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2-25T01:45:25.345" v="1697" actId="14100"/>
          <ac:spMkLst>
            <pc:docMk/>
            <pc:sldMk cId="3998482903" sldId="321"/>
            <ac:spMk id="40" creationId="{13A08935-4DD7-4A05-AC72-E092563F9DCD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2-25T01:44:09.939" v="1608" actId="478"/>
          <ac:spMkLst>
            <pc:docMk/>
            <pc:sldMk cId="3998482903" sldId="321"/>
            <ac:spMk id="44" creationId="{5804E299-044A-44AA-AB89-8DA9E49650FD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2-25T01:47:29.857" v="1901" actId="113"/>
          <ac:spMkLst>
            <pc:docMk/>
            <pc:sldMk cId="3998482903" sldId="321"/>
            <ac:spMk id="46" creationId="{BE9B9EFC-5576-4F85-98AE-AB38315BC069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2-25T01:47:34.547" v="1916" actId="6549"/>
          <ac:spMkLst>
            <pc:docMk/>
            <pc:sldMk cId="3998482903" sldId="321"/>
            <ac:spMk id="53" creationId="{1078BF02-851A-4143-AB1C-5EC64BA8FEF8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2-25T01:48:05.052" v="1930" actId="20577"/>
          <ac:spMkLst>
            <pc:docMk/>
            <pc:sldMk cId="3998482903" sldId="321"/>
            <ac:spMk id="56" creationId="{23BEB224-E9CC-4744-9A1E-A4ED4BB4F51E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2-25T01:41:17.934" v="1391" actId="478"/>
          <ac:spMkLst>
            <pc:docMk/>
            <pc:sldMk cId="3998482903" sldId="321"/>
            <ac:spMk id="61" creationId="{AA8AE679-9E3C-4C47-96C8-FBDFB7A08E98}"/>
          </ac:spMkLst>
        </pc:spChg>
        <pc:spChg chg="del">
          <ac:chgData name="박재휘(Jaehwi Park) 과장 (주)두산 디지털이노베이션" userId="23d8bcbe-9fe0-420c-9515-99b44d36ebea" providerId="ADAL" clId="{36023A09-FBA6-474C-A895-19E6D2F6454F}" dt="2020-02-25T01:46:25.161" v="1707" actId="478"/>
          <ac:spMkLst>
            <pc:docMk/>
            <pc:sldMk cId="3998482903" sldId="321"/>
            <ac:spMk id="73" creationId="{ACF71C97-7753-4328-9A9B-4EA4E4D5D18E}"/>
          </ac:spMkLst>
        </pc:spChg>
        <pc:spChg chg="add del mod">
          <ac:chgData name="박재휘(Jaehwi Park) 과장 (주)두산 디지털이노베이션" userId="23d8bcbe-9fe0-420c-9515-99b44d36ebea" providerId="ADAL" clId="{36023A09-FBA6-474C-A895-19E6D2F6454F}" dt="2020-02-25T01:42:40.178" v="1538" actId="1037"/>
          <ac:spMkLst>
            <pc:docMk/>
            <pc:sldMk cId="3998482903" sldId="321"/>
            <ac:spMk id="78" creationId="{EFEA398D-6073-4882-94B5-0114555FE435}"/>
          </ac:spMkLst>
        </pc:spChg>
        <pc:grpChg chg="del">
          <ac:chgData name="박재휘(Jaehwi Park) 과장 (주)두산 디지털이노베이션" userId="23d8bcbe-9fe0-420c-9515-99b44d36ebea" providerId="ADAL" clId="{36023A09-FBA6-474C-A895-19E6D2F6454F}" dt="2020-02-25T01:38:49.289" v="1377" actId="478"/>
          <ac:grpSpMkLst>
            <pc:docMk/>
            <pc:sldMk cId="3998482903" sldId="321"/>
            <ac:grpSpMk id="3" creationId="{DFB32D19-FB3C-4A84-886E-C90A4982683C}"/>
          </ac:grpSpMkLst>
        </pc:grpChg>
        <pc:picChg chg="add mod ord modCrop">
          <ac:chgData name="박재휘(Jaehwi Park) 과장 (주)두산 디지털이노베이션" userId="23d8bcbe-9fe0-420c-9515-99b44d36ebea" providerId="ADAL" clId="{36023A09-FBA6-474C-A895-19E6D2F6454F}" dt="2020-02-25T01:38:26.521" v="1375" actId="167"/>
          <ac:picMkLst>
            <pc:docMk/>
            <pc:sldMk cId="3998482903" sldId="321"/>
            <ac:picMk id="5" creationId="{33C4C777-27DD-4215-B2B7-948E70EE5CFC}"/>
          </ac:picMkLst>
        </pc:picChg>
        <pc:picChg chg="add mod modCrop">
          <ac:chgData name="박재휘(Jaehwi Park) 과장 (주)두산 디지털이노베이션" userId="23d8bcbe-9fe0-420c-9515-99b44d36ebea" providerId="ADAL" clId="{36023A09-FBA6-474C-A895-19E6D2F6454F}" dt="2020-02-25T01:41:23.499" v="1393" actId="1076"/>
          <ac:picMkLst>
            <pc:docMk/>
            <pc:sldMk cId="3998482903" sldId="321"/>
            <ac:picMk id="8" creationId="{B9A40D23-E24E-4694-9EC5-645EAB2C193C}"/>
          </ac:picMkLst>
        </pc:picChg>
        <pc:picChg chg="add mod modCrop">
          <ac:chgData name="박재휘(Jaehwi Park) 과장 (주)두산 디지털이노베이션" userId="23d8bcbe-9fe0-420c-9515-99b44d36ebea" providerId="ADAL" clId="{36023A09-FBA6-474C-A895-19E6D2F6454F}" dt="2020-02-25T01:45:08.635" v="1618" actId="1076"/>
          <ac:picMkLst>
            <pc:docMk/>
            <pc:sldMk cId="3998482903" sldId="321"/>
            <ac:picMk id="16" creationId="{F86C3ACC-3B2E-4366-A29B-70B35F4F4C9C}"/>
          </ac:picMkLst>
        </pc:picChg>
        <pc:picChg chg="del">
          <ac:chgData name="박재휘(Jaehwi Park) 과장 (주)두산 디지털이노베이션" userId="23d8bcbe-9fe0-420c-9515-99b44d36ebea" providerId="ADAL" clId="{36023A09-FBA6-474C-A895-19E6D2F6454F}" dt="2020-02-25T01:41:34.143" v="1396" actId="478"/>
          <ac:picMkLst>
            <pc:docMk/>
            <pc:sldMk cId="3998482903" sldId="321"/>
            <ac:picMk id="72" creationId="{836CE842-120F-4D68-8BEB-CB482397BE7F}"/>
          </ac:picMkLst>
        </pc:picChg>
        <pc:cxnChg chg="del mod">
          <ac:chgData name="박재휘(Jaehwi Park) 과장 (주)두산 디지털이노베이션" userId="23d8bcbe-9fe0-420c-9515-99b44d36ebea" providerId="ADAL" clId="{36023A09-FBA6-474C-A895-19E6D2F6454F}" dt="2020-02-25T01:41:20.159" v="1392" actId="478"/>
          <ac:cxnSpMkLst>
            <pc:docMk/>
            <pc:sldMk cId="3998482903" sldId="321"/>
            <ac:cxnSpMk id="39" creationId="{FBDA35F4-CAD2-458F-A1A7-FA7A6495113A}"/>
          </ac:cxnSpMkLst>
        </pc:cxnChg>
        <pc:cxnChg chg="mod ord">
          <ac:chgData name="박재휘(Jaehwi Park) 과장 (주)두산 디지털이노베이션" userId="23d8bcbe-9fe0-420c-9515-99b44d36ebea" providerId="ADAL" clId="{36023A09-FBA6-474C-A895-19E6D2F6454F}" dt="2020-02-25T01:41:27.036" v="1394" actId="14100"/>
          <ac:cxnSpMkLst>
            <pc:docMk/>
            <pc:sldMk cId="3998482903" sldId="321"/>
            <ac:cxnSpMk id="42" creationId="{7759ADD5-8384-42B3-BC80-05A2F9EC420B}"/>
          </ac:cxnSpMkLst>
        </pc:cxnChg>
        <pc:cxnChg chg="mod ord">
          <ac:chgData name="박재휘(Jaehwi Park) 과장 (주)두산 디지털이노베이션" userId="23d8bcbe-9fe0-420c-9515-99b44d36ebea" providerId="ADAL" clId="{36023A09-FBA6-474C-A895-19E6D2F6454F}" dt="2020-02-25T01:46:16.624" v="1706" actId="14100"/>
          <ac:cxnSpMkLst>
            <pc:docMk/>
            <pc:sldMk cId="3998482903" sldId="321"/>
            <ac:cxnSpMk id="74" creationId="{5DE147A5-8E99-4A95-9663-80ED7E092DE7}"/>
          </ac:cxnSpMkLst>
        </pc:cxnChg>
        <pc:cxnChg chg="del mod">
          <ac:chgData name="박재휘(Jaehwi Park) 과장 (주)두산 디지털이노베이션" userId="23d8bcbe-9fe0-420c-9515-99b44d36ebea" providerId="ADAL" clId="{36023A09-FBA6-474C-A895-19E6D2F6454F}" dt="2020-02-25T01:44:06.751" v="1607" actId="478"/>
          <ac:cxnSpMkLst>
            <pc:docMk/>
            <pc:sldMk cId="3998482903" sldId="321"/>
            <ac:cxnSpMk id="75" creationId="{389A086F-469E-49EA-AC0E-AC6A16AFF16E}"/>
          </ac:cxnSpMkLst>
        </pc:cxnChg>
        <pc:cxnChg chg="del mod">
          <ac:chgData name="박재휘(Jaehwi Park) 과장 (주)두산 디지털이노베이션" userId="23d8bcbe-9fe0-420c-9515-99b44d36ebea" providerId="ADAL" clId="{36023A09-FBA6-474C-A895-19E6D2F6454F}" dt="2020-02-25T01:44:09.939" v="1608" actId="478"/>
          <ac:cxnSpMkLst>
            <pc:docMk/>
            <pc:sldMk cId="3998482903" sldId="321"/>
            <ac:cxnSpMk id="76" creationId="{BA0D7D61-3D5F-4985-A7B8-79EEA254646F}"/>
          </ac:cxnSpMkLst>
        </pc:cxnChg>
      </pc:sldChg>
      <pc:sldChg chg="modSp add">
        <pc:chgData name="박재휘(Jaehwi Park) 과장 (주)두산 디지털이노베이션" userId="23d8bcbe-9fe0-420c-9515-99b44d36ebea" providerId="ADAL" clId="{36023A09-FBA6-474C-A895-19E6D2F6454F}" dt="2020-02-25T02:10:01.043" v="2457"/>
        <pc:sldMkLst>
          <pc:docMk/>
          <pc:sldMk cId="982445049" sldId="322"/>
        </pc:sldMkLst>
        <pc:spChg chg="mod">
          <ac:chgData name="박재휘(Jaehwi Park) 과장 (주)두산 디지털이노베이션" userId="23d8bcbe-9fe0-420c-9515-99b44d36ebea" providerId="ADAL" clId="{36023A09-FBA6-474C-A895-19E6D2F6454F}" dt="2020-02-25T02:10:01.043" v="2457"/>
          <ac:spMkLst>
            <pc:docMk/>
            <pc:sldMk cId="982445049" sldId="322"/>
            <ac:spMk id="14" creationId="{21D92046-160D-4EFF-86A2-F65DBCF6A290}"/>
          </ac:spMkLst>
        </pc:spChg>
      </pc:sldChg>
      <pc:sldChg chg="modSp">
        <pc:chgData name="박재휘(Jaehwi Park) 과장 (주)두산 디지털이노베이션" userId="23d8bcbe-9fe0-420c-9515-99b44d36ebea" providerId="ADAL" clId="{36023A09-FBA6-474C-A895-19E6D2F6454F}" dt="2020-03-03T23:38:31.553" v="2459" actId="20578"/>
        <pc:sldMkLst>
          <pc:docMk/>
          <pc:sldMk cId="1129575064" sldId="326"/>
        </pc:sldMkLst>
        <pc:spChg chg="mod">
          <ac:chgData name="박재휘(Jaehwi Park) 과장 (주)두산 디지털이노베이션" userId="23d8bcbe-9fe0-420c-9515-99b44d36ebea" providerId="ADAL" clId="{36023A09-FBA6-474C-A895-19E6D2F6454F}" dt="2020-03-03T23:38:31.553" v="2459" actId="20578"/>
          <ac:spMkLst>
            <pc:docMk/>
            <pc:sldMk cId="1129575064" sldId="326"/>
            <ac:spMk id="45" creationId="{202CBDB8-AE59-4204-B65C-8D38F2736546}"/>
          </ac:spMkLst>
        </pc:spChg>
      </pc:sldChg>
      <pc:sldChg chg="modSp">
        <pc:chgData name="박재휘(Jaehwi Park) 과장 (주)두산 디지털이노베이션" userId="23d8bcbe-9fe0-420c-9515-99b44d36ebea" providerId="ADAL" clId="{36023A09-FBA6-474C-A895-19E6D2F6454F}" dt="2020-03-04T00:35:42.017" v="2734" actId="20577"/>
        <pc:sldMkLst>
          <pc:docMk/>
          <pc:sldMk cId="1940990433" sldId="327"/>
        </pc:sldMkLst>
        <pc:spChg chg="mod">
          <ac:chgData name="박재휘(Jaehwi Park) 과장 (주)두산 디지털이노베이션" userId="23d8bcbe-9fe0-420c-9515-99b44d36ebea" providerId="ADAL" clId="{36023A09-FBA6-474C-A895-19E6D2F6454F}" dt="2020-03-04T00:35:42.017" v="2734" actId="20577"/>
          <ac:spMkLst>
            <pc:docMk/>
            <pc:sldMk cId="1940990433" sldId="327"/>
            <ac:spMk id="25" creationId="{4D4353AC-0628-40B9-BAA1-B623D94B40BC}"/>
          </ac:spMkLst>
        </pc:spChg>
      </pc:sldChg>
      <pc:sldChg chg="modSp">
        <pc:chgData name="박재휘(Jaehwi Park) 과장 (주)두산 디지털이노베이션" userId="23d8bcbe-9fe0-420c-9515-99b44d36ebea" providerId="ADAL" clId="{36023A09-FBA6-474C-A895-19E6D2F6454F}" dt="2020-03-03T23:43:50.128" v="2530" actId="255"/>
        <pc:sldMkLst>
          <pc:docMk/>
          <pc:sldMk cId="4008526450" sldId="328"/>
        </pc:sldMkLst>
        <pc:graphicFrameChg chg="modGraphic">
          <ac:chgData name="박재휘(Jaehwi Park) 과장 (주)두산 디지털이노베이션" userId="23d8bcbe-9fe0-420c-9515-99b44d36ebea" providerId="ADAL" clId="{36023A09-FBA6-474C-A895-19E6D2F6454F}" dt="2020-03-03T23:43:50.128" v="2530" actId="255"/>
          <ac:graphicFrameMkLst>
            <pc:docMk/>
            <pc:sldMk cId="4008526450" sldId="328"/>
            <ac:graphicFrameMk id="2" creationId="{1E11E8B3-7BE7-4A55-8CD4-C8AF3997FF38}"/>
          </ac:graphicFrameMkLst>
        </pc:graphicFrameChg>
      </pc:sldChg>
      <pc:sldChg chg="modSp">
        <pc:chgData name="박재휘(Jaehwi Park) 과장 (주)두산 디지털이노베이션" userId="23d8bcbe-9fe0-420c-9515-99b44d36ebea" providerId="ADAL" clId="{36023A09-FBA6-474C-A895-19E6D2F6454F}" dt="2020-03-04T00:28:25.048" v="2715" actId="20577"/>
        <pc:sldMkLst>
          <pc:docMk/>
          <pc:sldMk cId="1259342516" sldId="329"/>
        </pc:sldMkLst>
        <pc:spChg chg="mod">
          <ac:chgData name="박재휘(Jaehwi Park) 과장 (주)두산 디지털이노베이션" userId="23d8bcbe-9fe0-420c-9515-99b44d36ebea" providerId="ADAL" clId="{36023A09-FBA6-474C-A895-19E6D2F6454F}" dt="2020-03-04T00:28:25.048" v="2715" actId="20577"/>
          <ac:spMkLst>
            <pc:docMk/>
            <pc:sldMk cId="1259342516" sldId="329"/>
            <ac:spMk id="25" creationId="{128BAA35-7447-4301-8ED0-70E7958A7DD3}"/>
          </ac:spMkLst>
        </pc:spChg>
      </pc:sldChg>
      <pc:sldChg chg="addSp modSp">
        <pc:chgData name="박재휘(Jaehwi Park) 과장 (주)두산 디지털이노베이션" userId="23d8bcbe-9fe0-420c-9515-99b44d36ebea" providerId="ADAL" clId="{36023A09-FBA6-474C-A895-19E6D2F6454F}" dt="2020-03-04T00:27:34.471" v="2689" actId="20577"/>
        <pc:sldMkLst>
          <pc:docMk/>
          <pc:sldMk cId="4132610140" sldId="332"/>
        </pc:sldMkLst>
        <pc:spChg chg="add mod">
          <ac:chgData name="박재휘(Jaehwi Park) 과장 (주)두산 디지털이노베이션" userId="23d8bcbe-9fe0-420c-9515-99b44d36ebea" providerId="ADAL" clId="{36023A09-FBA6-474C-A895-19E6D2F6454F}" dt="2020-03-03T23:45:59.360" v="2597" actId="1038"/>
          <ac:spMkLst>
            <pc:docMk/>
            <pc:sldMk cId="4132610140" sldId="332"/>
            <ac:spMk id="21" creationId="{5C8D7E78-4291-49DE-AA2D-394690D2D71D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3T23:45:18.887" v="2536" actId="1076"/>
          <ac:spMkLst>
            <pc:docMk/>
            <pc:sldMk cId="4132610140" sldId="332"/>
            <ac:spMk id="22" creationId="{ECE181EA-F41C-47EF-B510-F32B151E0739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3T23:45:18.887" v="2536" actId="1076"/>
          <ac:spMkLst>
            <pc:docMk/>
            <pc:sldMk cId="4132610140" sldId="332"/>
            <ac:spMk id="23" creationId="{EE755961-B21E-406C-8000-FD28B743947B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3T23:46:42.558" v="2647" actId="20577"/>
          <ac:spMkLst>
            <pc:docMk/>
            <pc:sldMk cId="4132610140" sldId="332"/>
            <ac:spMk id="24" creationId="{56D4A189-E608-4840-A18D-826A948D9D53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3T23:45:53.540" v="2595" actId="571"/>
          <ac:spMkLst>
            <pc:docMk/>
            <pc:sldMk cId="4132610140" sldId="332"/>
            <ac:spMk id="25" creationId="{951579C3-C34B-41BE-9BA1-FE179490AB48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3T23:45:53.540" v="2595" actId="571"/>
          <ac:spMkLst>
            <pc:docMk/>
            <pc:sldMk cId="4132610140" sldId="332"/>
            <ac:spMk id="26" creationId="{DFCB40C1-2216-4E9E-8483-B909350D4F3A}"/>
          </ac:spMkLst>
        </pc:spChg>
        <pc:spChg chg="add mod">
          <ac:chgData name="박재휘(Jaehwi Park) 과장 (주)두산 디지털이노베이션" userId="23d8bcbe-9fe0-420c-9515-99b44d36ebea" providerId="ADAL" clId="{36023A09-FBA6-474C-A895-19E6D2F6454F}" dt="2020-03-04T00:06:37.018" v="2651" actId="14100"/>
          <ac:spMkLst>
            <pc:docMk/>
            <pc:sldMk cId="4132610140" sldId="332"/>
            <ac:spMk id="27" creationId="{697ABE70-6D1E-4A86-A164-E2643DAAA5A1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3-03T23:40:36.592" v="2491" actId="1035"/>
          <ac:spMkLst>
            <pc:docMk/>
            <pc:sldMk cId="4132610140" sldId="332"/>
            <ac:spMk id="59" creationId="{3132565F-06F4-4332-9042-003C449E9F87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3-03T23:40:36.592" v="2491" actId="1035"/>
          <ac:spMkLst>
            <pc:docMk/>
            <pc:sldMk cId="4132610140" sldId="332"/>
            <ac:spMk id="60" creationId="{E178D426-307F-4CC8-8838-5CD6E0CDC87C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3-04T00:27:34.471" v="2689" actId="20577"/>
          <ac:spMkLst>
            <pc:docMk/>
            <pc:sldMk cId="4132610140" sldId="332"/>
            <ac:spMk id="61" creationId="{3ACA6905-9169-4432-B3DD-13B31F2B3400}"/>
          </ac:spMkLst>
        </pc:spChg>
        <pc:spChg chg="mod">
          <ac:chgData name="박재휘(Jaehwi Park) 과장 (주)두산 디지털이노베이션" userId="23d8bcbe-9fe0-420c-9515-99b44d36ebea" providerId="ADAL" clId="{36023A09-FBA6-474C-A895-19E6D2F6454F}" dt="2020-03-03T23:39:28.399" v="2464" actId="14100"/>
          <ac:spMkLst>
            <pc:docMk/>
            <pc:sldMk cId="4132610140" sldId="332"/>
            <ac:spMk id="82" creationId="{915880CC-0537-4E7F-A1A3-6E43F00EDA0A}"/>
          </ac:spMkLst>
        </pc:spChg>
        <pc:picChg chg="mod">
          <ac:chgData name="박재휘(Jaehwi Park) 과장 (주)두산 디지털이노베이션" userId="23d8bcbe-9fe0-420c-9515-99b44d36ebea" providerId="ADAL" clId="{36023A09-FBA6-474C-A895-19E6D2F6454F}" dt="2020-03-03T23:45:07.198" v="2534" actId="1076"/>
          <ac:picMkLst>
            <pc:docMk/>
            <pc:sldMk cId="4132610140" sldId="332"/>
            <ac:picMk id="48" creationId="{A1C509A3-5252-4FC9-B941-4312EBD55CE3}"/>
          </ac:picMkLst>
        </pc:picChg>
        <pc:picChg chg="mod">
          <ac:chgData name="박재휘(Jaehwi Park) 과장 (주)두산 디지털이노베이션" userId="23d8bcbe-9fe0-420c-9515-99b44d36ebea" providerId="ADAL" clId="{36023A09-FBA6-474C-A895-19E6D2F6454F}" dt="2020-03-03T23:45:05.944" v="2533" actId="1076"/>
          <ac:picMkLst>
            <pc:docMk/>
            <pc:sldMk cId="4132610140" sldId="332"/>
            <ac:picMk id="49" creationId="{3B65F4CE-231F-4CDF-BCA4-E5E5ED0E4213}"/>
          </ac:picMkLst>
        </pc:picChg>
        <pc:picChg chg="mod">
          <ac:chgData name="박재휘(Jaehwi Park) 과장 (주)두산 디지털이노베이션" userId="23d8bcbe-9fe0-420c-9515-99b44d36ebea" providerId="ADAL" clId="{36023A09-FBA6-474C-A895-19E6D2F6454F}" dt="2020-03-04T00:06:58.672" v="2655" actId="1076"/>
          <ac:picMkLst>
            <pc:docMk/>
            <pc:sldMk cId="4132610140" sldId="332"/>
            <ac:picMk id="50" creationId="{6042ADC0-2D0B-4725-BC2B-556496497C83}"/>
          </ac:picMkLst>
        </pc:picChg>
        <pc:cxnChg chg="add mod">
          <ac:chgData name="박재휘(Jaehwi Park) 과장 (주)두산 디지털이노베이션" userId="23d8bcbe-9fe0-420c-9515-99b44d36ebea" providerId="ADAL" clId="{36023A09-FBA6-474C-A895-19E6D2F6454F}" dt="2020-03-03T23:39:58.210" v="2467" actId="692"/>
          <ac:cxnSpMkLst>
            <pc:docMk/>
            <pc:sldMk cId="4132610140" sldId="332"/>
            <ac:cxnSpMk id="3" creationId="{849C5B0A-057D-4FB8-A33B-055B4B283703}"/>
          </ac:cxnSpMkLst>
        </pc:cxnChg>
        <pc:cxnChg chg="add mod">
          <ac:chgData name="박재휘(Jaehwi Park) 과장 (주)두산 디지털이노베이션" userId="23d8bcbe-9fe0-420c-9515-99b44d36ebea" providerId="ADAL" clId="{36023A09-FBA6-474C-A895-19E6D2F6454F}" dt="2020-03-04T00:06:58.672" v="2655" actId="1076"/>
          <ac:cxnSpMkLst>
            <pc:docMk/>
            <pc:sldMk cId="4132610140" sldId="332"/>
            <ac:cxnSpMk id="6" creationId="{FA4EE034-CA28-47EE-8388-B998F1E71527}"/>
          </ac:cxnSpMkLst>
        </pc:cxnChg>
        <pc:cxnChg chg="mod">
          <ac:chgData name="박재휘(Jaehwi Park) 과장 (주)두산 디지털이노베이션" userId="23d8bcbe-9fe0-420c-9515-99b44d36ebea" providerId="ADAL" clId="{36023A09-FBA6-474C-A895-19E6D2F6454F}" dt="2020-03-03T23:40:40.766" v="2507" actId="1036"/>
          <ac:cxnSpMkLst>
            <pc:docMk/>
            <pc:sldMk cId="4132610140" sldId="332"/>
            <ac:cxnSpMk id="58" creationId="{C1775DF4-4B2A-4BB4-B465-90BBBEE32782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pPr rtl="0"/>
            <a:r>
              <a:rPr lang="en-US"/>
              <a:t>9/14/2017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79525"/>
            <a:ext cx="266858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pPr rt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 rtl="0"/>
            <a:r>
              <a:rPr lang="ko"/>
              <a:t>Edit Master text styles</a:t>
            </a:r>
          </a:p>
          <a:p>
            <a:pPr lvl="1" rtl="0"/>
            <a:r>
              <a:rPr lang="ko"/>
              <a:t>Second level</a:t>
            </a:r>
          </a:p>
          <a:p>
            <a:pPr lvl="2" rtl="0"/>
            <a:r>
              <a:rPr lang="ko"/>
              <a:t>Third level</a:t>
            </a:r>
          </a:p>
          <a:p>
            <a:pPr lvl="3" rtl="0"/>
            <a:r>
              <a:rPr lang="ko"/>
              <a:t>Fourth level</a:t>
            </a:r>
          </a:p>
          <a:p>
            <a:pPr lvl="4" rtl="0"/>
            <a:r>
              <a:rPr lang="ko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pPr rtl="0"/>
            <a:fld id="{2608EC22-F038-4864-8326-76F8D6614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5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1279525"/>
            <a:ext cx="2668587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0524841E-2189-4788-9689-01842EBE1F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2063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1279525"/>
            <a:ext cx="2668587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0524841E-2189-4788-9689-01842EBE1F2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2514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1279525"/>
            <a:ext cx="2668587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608EC22-F038-4864-8326-76F8D6614FE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9461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1279525"/>
            <a:ext cx="2668587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0524841E-2189-4788-9689-01842EBE1F2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8453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1279525"/>
            <a:ext cx="2668587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0524841E-2189-4788-9689-01842EBE1F2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2671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1279525"/>
            <a:ext cx="2668587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608EC22-F038-4864-8326-76F8D6614FE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415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1279525"/>
            <a:ext cx="2668587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608EC22-F038-4864-8326-76F8D6614F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095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1279525"/>
            <a:ext cx="2668587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608EC22-F038-4864-8326-76F8D6614F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33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1279525"/>
            <a:ext cx="2668587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0524841E-2189-4788-9689-01842EBE1F2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0507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1279525"/>
            <a:ext cx="2668587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0524841E-2189-4788-9689-01842EBE1F2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784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1279525"/>
            <a:ext cx="2668587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0524841E-2189-4788-9689-01842EBE1F2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215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1279525"/>
            <a:ext cx="2668587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0524841E-2189-4788-9689-01842EBE1F2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663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1279525"/>
            <a:ext cx="2668587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608EC22-F038-4864-8326-76F8D6614FE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0033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1279525"/>
            <a:ext cx="2668587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0524841E-2189-4788-9689-01842EBE1F2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737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rtlCol="0" anchor="b"/>
          <a:lstStyle>
            <a:lvl1pPr algn="ctr">
              <a:defRPr sz="5100"/>
            </a:lvl1pPr>
          </a:lstStyle>
          <a:p>
            <a:pPr rtl="0"/>
            <a:r>
              <a:rPr lang="ko"/>
              <a:t>Fare clic per modificare stile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 rtlCol="0"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pPr rtl="0"/>
            <a:r>
              <a:rPr lang="ko"/>
              <a:t>Fare clic per modificare lo stile del sottotitolo dello schema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/>
              <a:t>14/09/2017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0420942-0C1D-C342-8146-AAA4F3CAD529}" type="slidenum">
              <a:rPr lang="it-IT" smtClean="0"/>
              <a:t>‹#›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ko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ko"/>
              <a:t>Fare clic per modificare gli stili del testo dello schema</a:t>
            </a:r>
          </a:p>
          <a:p>
            <a:pPr lvl="1" rtl="0"/>
            <a:r>
              <a:rPr lang="ko"/>
              <a:t>Secondo livello</a:t>
            </a:r>
          </a:p>
          <a:p>
            <a:pPr lvl="2" rtl="0"/>
            <a:r>
              <a:rPr lang="ko"/>
              <a:t>Terzo livello</a:t>
            </a:r>
          </a:p>
          <a:p>
            <a:pPr lvl="3" rtl="0"/>
            <a:r>
              <a:rPr lang="ko"/>
              <a:t>Quarto livello</a:t>
            </a:r>
          </a:p>
          <a:p>
            <a:pPr lvl="4" rtl="0"/>
            <a:r>
              <a:rPr lang="ko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/>
              <a:t>14/09/2017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0420942-0C1D-C342-8146-AAA4F3CAD529}" type="slidenum">
              <a:rPr lang="it-IT" smtClean="0"/>
              <a:t>‹#›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 rtlCol="0"/>
          <a:lstStyle/>
          <a:p>
            <a:pPr rtl="0"/>
            <a:r>
              <a:rPr lang="ko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 rtlCol="0"/>
          <a:lstStyle/>
          <a:p>
            <a:pPr lvl="0" rtl="0"/>
            <a:r>
              <a:rPr lang="ko"/>
              <a:t>Fare clic per modificare gli stili del testo dello schema</a:t>
            </a:r>
          </a:p>
          <a:p>
            <a:pPr lvl="1" rtl="0"/>
            <a:r>
              <a:rPr lang="ko"/>
              <a:t>Secondo livello</a:t>
            </a:r>
          </a:p>
          <a:p>
            <a:pPr lvl="2" rtl="0"/>
            <a:r>
              <a:rPr lang="ko"/>
              <a:t>Terzo livello</a:t>
            </a:r>
          </a:p>
          <a:p>
            <a:pPr lvl="3" rtl="0"/>
            <a:r>
              <a:rPr lang="ko"/>
              <a:t>Quarto livello</a:t>
            </a:r>
          </a:p>
          <a:p>
            <a:pPr lvl="4" rtl="0"/>
            <a:r>
              <a:rPr lang="ko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/>
              <a:t>14/09/2017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0420942-0C1D-C342-8146-AAA4F3CAD529}" type="slidenum">
              <a:rPr lang="it-IT" smtClean="0"/>
              <a:t>‹#›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ko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ko"/>
              <a:t>Fare clic per modificare gli stili del testo dello schema</a:t>
            </a:r>
          </a:p>
          <a:p>
            <a:pPr lvl="1" rtl="0"/>
            <a:r>
              <a:rPr lang="ko"/>
              <a:t>Secondo livello</a:t>
            </a:r>
          </a:p>
          <a:p>
            <a:pPr lvl="2" rtl="0"/>
            <a:r>
              <a:rPr lang="ko"/>
              <a:t>Terzo livello</a:t>
            </a:r>
          </a:p>
          <a:p>
            <a:pPr lvl="3" rtl="0"/>
            <a:r>
              <a:rPr lang="ko"/>
              <a:t>Quarto livello</a:t>
            </a:r>
          </a:p>
          <a:p>
            <a:pPr lvl="4" rtl="0"/>
            <a:r>
              <a:rPr lang="ko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/>
              <a:t>14/09/2017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0420942-0C1D-C342-8146-AAA4F3CAD529}" type="slidenum">
              <a:rPr lang="it-IT" smtClean="0"/>
              <a:t>‹#›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rtlCol="0" anchor="b"/>
          <a:lstStyle>
            <a:lvl1pPr>
              <a:defRPr sz="5100"/>
            </a:lvl1pPr>
          </a:lstStyle>
          <a:p>
            <a:pPr rtl="0"/>
            <a:r>
              <a:rPr lang="ko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 rtlCol="0"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ko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/>
              <a:t>14/09/2017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0420942-0C1D-C342-8146-AAA4F3CAD529}" type="slidenum">
              <a:rPr lang="it-IT" smtClean="0"/>
              <a:t>‹#›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ko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 rtlCol="0"/>
          <a:lstStyle/>
          <a:p>
            <a:pPr lvl="0" rtl="0"/>
            <a:r>
              <a:rPr lang="ko"/>
              <a:t>Fare clic per modificare gli stili del testo dello schema</a:t>
            </a:r>
          </a:p>
          <a:p>
            <a:pPr lvl="1" rtl="0"/>
            <a:r>
              <a:rPr lang="ko"/>
              <a:t>Secondo livello</a:t>
            </a:r>
          </a:p>
          <a:p>
            <a:pPr lvl="2" rtl="0"/>
            <a:r>
              <a:rPr lang="ko"/>
              <a:t>Terzo livello</a:t>
            </a:r>
          </a:p>
          <a:p>
            <a:pPr lvl="3" rtl="0"/>
            <a:r>
              <a:rPr lang="ko"/>
              <a:t>Quarto livello</a:t>
            </a:r>
          </a:p>
          <a:p>
            <a:pPr lvl="4" rtl="0"/>
            <a:r>
              <a:rPr lang="ko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 rtlCol="0"/>
          <a:lstStyle/>
          <a:p>
            <a:pPr lvl="0" rtl="0"/>
            <a:r>
              <a:rPr lang="ko"/>
              <a:t>Fare clic per modificare gli stili del testo dello schema</a:t>
            </a:r>
          </a:p>
          <a:p>
            <a:pPr lvl="1" rtl="0"/>
            <a:r>
              <a:rPr lang="ko"/>
              <a:t>Secondo livello</a:t>
            </a:r>
          </a:p>
          <a:p>
            <a:pPr lvl="2" rtl="0"/>
            <a:r>
              <a:rPr lang="ko"/>
              <a:t>Terzo livello</a:t>
            </a:r>
          </a:p>
          <a:p>
            <a:pPr lvl="3" rtl="0"/>
            <a:r>
              <a:rPr lang="ko"/>
              <a:t>Quarto livello</a:t>
            </a:r>
          </a:p>
          <a:p>
            <a:pPr lvl="4" rtl="0"/>
            <a:r>
              <a:rPr lang="ko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/>
              <a:t>14/09/2017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0420942-0C1D-C342-8146-AAA4F3CAD529}" type="slidenum">
              <a:rPr lang="it-IT" smtClean="0"/>
              <a:t>‹#›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 rtlCol="0"/>
          <a:lstStyle/>
          <a:p>
            <a:pPr rtl="0"/>
            <a:r>
              <a:rPr lang="ko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rtlCol="0"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 rtl="0"/>
            <a:r>
              <a:rPr lang="ko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 rtlCol="0"/>
          <a:lstStyle/>
          <a:p>
            <a:pPr lvl="0" rtl="0"/>
            <a:r>
              <a:rPr lang="ko"/>
              <a:t>Fare clic per modificare gli stili del testo dello schema</a:t>
            </a:r>
          </a:p>
          <a:p>
            <a:pPr lvl="1" rtl="0"/>
            <a:r>
              <a:rPr lang="ko"/>
              <a:t>Secondo livello</a:t>
            </a:r>
          </a:p>
          <a:p>
            <a:pPr lvl="2" rtl="0"/>
            <a:r>
              <a:rPr lang="ko"/>
              <a:t>Terzo livello</a:t>
            </a:r>
          </a:p>
          <a:p>
            <a:pPr lvl="3" rtl="0"/>
            <a:r>
              <a:rPr lang="ko"/>
              <a:t>Quarto livello</a:t>
            </a:r>
          </a:p>
          <a:p>
            <a:pPr lvl="4" rtl="0"/>
            <a:r>
              <a:rPr lang="ko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rtlCol="0"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 rtl="0"/>
            <a:r>
              <a:rPr lang="ko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 rtlCol="0"/>
          <a:lstStyle/>
          <a:p>
            <a:pPr lvl="0" rtl="0"/>
            <a:r>
              <a:rPr lang="ko"/>
              <a:t>Fare clic per modificare gli stili del testo dello schema</a:t>
            </a:r>
          </a:p>
          <a:p>
            <a:pPr lvl="1" rtl="0"/>
            <a:r>
              <a:rPr lang="ko"/>
              <a:t>Secondo livello</a:t>
            </a:r>
          </a:p>
          <a:p>
            <a:pPr lvl="2" rtl="0"/>
            <a:r>
              <a:rPr lang="ko"/>
              <a:t>Terzo livello</a:t>
            </a:r>
          </a:p>
          <a:p>
            <a:pPr lvl="3" rtl="0"/>
            <a:r>
              <a:rPr lang="ko"/>
              <a:t>Quarto livello</a:t>
            </a:r>
          </a:p>
          <a:p>
            <a:pPr lvl="4" rtl="0"/>
            <a:r>
              <a:rPr lang="ko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/>
              <a:t>14/09/2017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0420942-0C1D-C342-8146-AAA4F3CAD529}" type="slidenum">
              <a:rPr lang="it-IT" smtClean="0"/>
              <a:t>‹#›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ko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/>
              <a:t>14/09/2017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0420942-0C1D-C342-8146-AAA4F3CAD529}" type="slidenum">
              <a:rPr lang="it-IT" smtClean="0"/>
              <a:t>‹#›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/>
              <a:t>14/09/2017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0420942-0C1D-C342-8146-AAA4F3CAD529}" type="slidenum">
              <a:rPr lang="it-IT" smtClean="0"/>
              <a:t>‹#›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rtlCol="0" anchor="b"/>
          <a:lstStyle>
            <a:lvl1pPr>
              <a:defRPr sz="2720"/>
            </a:lvl1pPr>
          </a:lstStyle>
          <a:p>
            <a:pPr rtl="0"/>
            <a:r>
              <a:rPr lang="ko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 rtlCol="0"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 rtl="0"/>
            <a:r>
              <a:rPr lang="ko"/>
              <a:t>Fare clic per modificare gli stili del testo dello schema</a:t>
            </a:r>
          </a:p>
          <a:p>
            <a:pPr lvl="1" rtl="0"/>
            <a:r>
              <a:rPr lang="ko"/>
              <a:t>Secondo livello</a:t>
            </a:r>
          </a:p>
          <a:p>
            <a:pPr lvl="2" rtl="0"/>
            <a:r>
              <a:rPr lang="ko"/>
              <a:t>Terzo livello</a:t>
            </a:r>
          </a:p>
          <a:p>
            <a:pPr lvl="3" rtl="0"/>
            <a:r>
              <a:rPr lang="ko"/>
              <a:t>Quarto livello</a:t>
            </a:r>
          </a:p>
          <a:p>
            <a:pPr lvl="4" rtl="0"/>
            <a:r>
              <a:rPr lang="ko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 rtlCol="0"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 rtl="0"/>
            <a:r>
              <a:rPr lang="ko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/>
              <a:t>14/09/2017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0420942-0C1D-C342-8146-AAA4F3CAD529}" type="slidenum">
              <a:rPr lang="it-IT" smtClean="0"/>
              <a:t>‹#›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rtlCol="0" anchor="b"/>
          <a:lstStyle>
            <a:lvl1pPr>
              <a:defRPr sz="2720"/>
            </a:lvl1pPr>
          </a:lstStyle>
          <a:p>
            <a:pPr rtl="0"/>
            <a:r>
              <a:rPr lang="ko"/>
              <a:t>Fare clic per modificare stile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rtlCol="0"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pPr rtl="0"/>
            <a:r>
              <a:rPr lang="ko"/>
              <a:t>Trascinare l'immagine su un segnaposto o fare clic sull'icona per aggiungerla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 rtlCol="0"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 rtl="0"/>
            <a:r>
              <a:rPr lang="ko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/>
              <a:t>14/09/2017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0420942-0C1D-C342-8146-AAA4F3CAD529}" type="slidenum">
              <a:rPr lang="it-IT" smtClean="0"/>
              <a:t>‹#›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ko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ko"/>
              <a:t>Fare clic per modificare gli stili del testo dello schema</a:t>
            </a:r>
          </a:p>
          <a:p>
            <a:pPr lvl="1" rtl="0"/>
            <a:r>
              <a:rPr lang="ko"/>
              <a:t>Secondo livello</a:t>
            </a:r>
          </a:p>
          <a:p>
            <a:pPr lvl="2" rtl="0"/>
            <a:r>
              <a:rPr lang="ko"/>
              <a:t>Terzo livello</a:t>
            </a:r>
          </a:p>
          <a:p>
            <a:pPr lvl="3" rtl="0"/>
            <a:r>
              <a:rPr lang="ko"/>
              <a:t>Quarto livello</a:t>
            </a:r>
          </a:p>
          <a:p>
            <a:pPr lvl="4" rtl="0"/>
            <a:r>
              <a:rPr lang="ko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it-IT"/>
              <a:t>14/09/2017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0420942-0C1D-C342-8146-AAA4F3CAD52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4823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8.jpeg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20.png"/><Relationship Id="rId4" Type="http://schemas.openxmlformats.org/officeDocument/2006/relationships/hyperlink" Target="http://otp.doosan.com/register/UserTempOtid.do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28.jpeg"/><Relationship Id="rId4" Type="http://schemas.openxmlformats.org/officeDocument/2006/relationships/hyperlink" Target="http://vdi.doosan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hyperlink" Target="http://otp.doosan.com/register/UserRegister.do" TargetMode="Externa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hyperlink" Target="http://otp.doosan.com/register/UserRegister.do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="" xmlns:a16="http://schemas.microsoft.com/office/drawing/2014/main" id="{D28A30D6-452F-43D8-A982-F9D3B76292EC}"/>
              </a:ext>
            </a:extLst>
          </p:cNvPr>
          <p:cNvSpPr/>
          <p:nvPr/>
        </p:nvSpPr>
        <p:spPr>
          <a:xfrm>
            <a:off x="-2279" y="-5543"/>
            <a:ext cx="7772400" cy="1005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ttangolo 6"/>
          <p:cNvSpPr/>
          <p:nvPr/>
        </p:nvSpPr>
        <p:spPr>
          <a:xfrm>
            <a:off x="155687" y="4362451"/>
            <a:ext cx="6666370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r" rtl="0"/>
            <a:r>
              <a:rPr lang="en-US" altLang="ko" sz="5400" b="1" dirty="0" smtClean="0">
                <a:latin typeface="+mj-ea"/>
                <a:ea typeface="+mj-ea"/>
                <a:cs typeface="Malgun Gothic Semilight" panose="020B0502040204020203" pitchFamily="34" charset="-128"/>
              </a:rPr>
              <a:t>OTP </a:t>
            </a:r>
            <a:r>
              <a:rPr lang="ko-KR" altLang="en-US" sz="5400" b="1" dirty="0" smtClean="0">
                <a:latin typeface="+mj-ea"/>
                <a:ea typeface="+mj-ea"/>
                <a:cs typeface="Malgun Gothic Semilight" panose="020B0502040204020203" pitchFamily="34" charset="-128"/>
              </a:rPr>
              <a:t>사용자 가이드</a:t>
            </a:r>
            <a:endParaRPr lang="ko" sz="5400" b="1" dirty="0">
              <a:latin typeface="+mj-ea"/>
              <a:ea typeface="+mj-ea"/>
              <a:cs typeface="Malgun Gothic Semilight" panose="020B0502040204020203" pitchFamily="34" charset="-128"/>
            </a:endParaRPr>
          </a:p>
        </p:txBody>
      </p:sp>
      <p:sp>
        <p:nvSpPr>
          <p:cNvPr id="6" name="Rectangle 8">
            <a:extLst>
              <a:ext uri="{FF2B5EF4-FFF2-40B4-BE49-F238E27FC236}">
                <a16:creationId xmlns="" xmlns:a16="http://schemas.microsoft.com/office/drawing/2014/main" id="{7D54661F-4AC2-490B-BC4F-AACCFA135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Rectangle 9">
            <a:extLst>
              <a:ext uri="{FF2B5EF4-FFF2-40B4-BE49-F238E27FC236}">
                <a16:creationId xmlns="" xmlns:a16="http://schemas.microsoft.com/office/drawing/2014/main" id="{FF6D3F3B-52B8-4EA3-A552-962666C4E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1514475"/>
            <a:ext cx="7772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endParaRPr kumimoji="0" lang="en-US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="" xmlns:a16="http://schemas.microsoft.com/office/drawing/2014/main" id="{C9003C64-7729-4580-A2F3-605B0CB3D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5175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Rectangle 11">
            <a:extLst>
              <a:ext uri="{FF2B5EF4-FFF2-40B4-BE49-F238E27FC236}">
                <a16:creationId xmlns="" xmlns:a16="http://schemas.microsoft.com/office/drawing/2014/main" id="{5096E3DD-4B87-4212-9078-4C83FF53B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4981575"/>
            <a:ext cx="7772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749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ttangolo 35">
            <a:extLst>
              <a:ext uri="{FF2B5EF4-FFF2-40B4-BE49-F238E27FC236}">
                <a16:creationId xmlns="" xmlns:a16="http://schemas.microsoft.com/office/drawing/2014/main" id="{649B06A2-E4DB-4916-B4F4-F518FA173A65}"/>
              </a:ext>
            </a:extLst>
          </p:cNvPr>
          <p:cNvSpPr/>
          <p:nvPr/>
        </p:nvSpPr>
        <p:spPr>
          <a:xfrm>
            <a:off x="889000" y="406442"/>
            <a:ext cx="5202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err="1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앱에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</a:t>
            </a: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 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등록 및 사용 하기 </a:t>
            </a: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– </a:t>
            </a:r>
            <a:r>
              <a:rPr lang="ko-KR" altLang="en-US" sz="1600" b="1" dirty="0" err="1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스마트폰</a:t>
            </a:r>
            <a:r>
              <a:rPr lang="ko-KR" altLang="en-US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</a:t>
            </a:r>
            <a:r>
              <a:rPr lang="ko-KR" altLang="en-US" sz="1600" b="1" dirty="0" err="1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앱에서</a:t>
            </a:r>
            <a:r>
              <a:rPr lang="ko-KR" altLang="en-US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진행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</a:t>
            </a:r>
            <a:endParaRPr lang="ko" sz="1600" b="1" dirty="0">
              <a:solidFill>
                <a:schemeClr val="accent1">
                  <a:lumMod val="7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32" name="타원 31">
            <a:extLst>
              <a:ext uri="{FF2B5EF4-FFF2-40B4-BE49-F238E27FC236}">
                <a16:creationId xmlns="" xmlns:a16="http://schemas.microsoft.com/office/drawing/2014/main" id="{DBCE41E3-D191-42BB-AB4C-6416C6580B37}"/>
              </a:ext>
            </a:extLst>
          </p:cNvPr>
          <p:cNvSpPr/>
          <p:nvPr/>
        </p:nvSpPr>
        <p:spPr>
          <a:xfrm>
            <a:off x="462509" y="354240"/>
            <a:ext cx="431800" cy="4318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Rettangolo 3">
            <a:extLst>
              <a:ext uri="{FF2B5EF4-FFF2-40B4-BE49-F238E27FC236}">
                <a16:creationId xmlns="" xmlns:a16="http://schemas.microsoft.com/office/drawing/2014/main" id="{81BD4EE9-ADDF-4D95-A9FC-DC36E32F6708}"/>
              </a:ext>
            </a:extLst>
          </p:cNvPr>
          <p:cNvSpPr/>
          <p:nvPr/>
        </p:nvSpPr>
        <p:spPr>
          <a:xfrm>
            <a:off x="497786" y="354240"/>
            <a:ext cx="36195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2000" b="1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3</a:t>
            </a:r>
            <a:endParaRPr lang="ko" sz="20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pic>
        <p:nvPicPr>
          <p:cNvPr id="34" name="그림 33" descr="C:\코리아엑스퍼트\IRUKEY\3.고객사\12. 두산\스샷\KakaoTalk_Photo_2018-11-12-09-20-58.jpeg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4329" y="1152512"/>
            <a:ext cx="2040572" cy="3647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그림 34" descr="C:\코리아엑스퍼트\IRUKEY\3.고객사\12. 두산\스샷\KakaoTalk_Photo_2018-11-12-09-21-05.jpeg"/>
          <p:cNvPicPr/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75881" y="1159512"/>
            <a:ext cx="2092765" cy="363342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이등변 삼각형 35">
            <a:extLst>
              <a:ext uri="{FF2B5EF4-FFF2-40B4-BE49-F238E27FC236}">
                <a16:creationId xmlns="" xmlns:a16="http://schemas.microsoft.com/office/drawing/2014/main" id="{273D901F-E9E2-47E4-AD1A-0D915CC19BEC}"/>
              </a:ext>
            </a:extLst>
          </p:cNvPr>
          <p:cNvSpPr/>
          <p:nvPr/>
        </p:nvSpPr>
        <p:spPr>
          <a:xfrm rot="5400000">
            <a:off x="2007739" y="2970273"/>
            <a:ext cx="1433932" cy="1595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직사각형 42">
            <a:extLst>
              <a:ext uri="{FF2B5EF4-FFF2-40B4-BE49-F238E27FC236}">
                <a16:creationId xmlns="" xmlns:a16="http://schemas.microsoft.com/office/drawing/2014/main" id="{52824691-8576-4E16-BF16-750998082F48}"/>
              </a:ext>
            </a:extLst>
          </p:cNvPr>
          <p:cNvSpPr/>
          <p:nvPr/>
        </p:nvSpPr>
        <p:spPr>
          <a:xfrm flipV="1">
            <a:off x="303672" y="4140200"/>
            <a:ext cx="2096369" cy="354442"/>
          </a:xfrm>
          <a:prstGeom prst="rect">
            <a:avLst/>
          </a:prstGeom>
          <a:noFill/>
          <a:ln w="22225">
            <a:solidFill>
              <a:srgbClr val="FF0000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4" name="그림 43" descr="C:\코리아엑스퍼트\IRUKEY\3.고객사\10. 한국산업단지공단\메뉴얼 사진\KakaoTalk_Photo_2018-10-31-11-17-13.jpeg"/>
          <p:cNvPicPr/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94986" y="1152511"/>
            <a:ext cx="1925013" cy="3647423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이등변 삼각형 46">
            <a:extLst>
              <a:ext uri="{FF2B5EF4-FFF2-40B4-BE49-F238E27FC236}">
                <a16:creationId xmlns="" xmlns:a16="http://schemas.microsoft.com/office/drawing/2014/main" id="{273D901F-E9E2-47E4-AD1A-0D915CC19BEC}"/>
              </a:ext>
            </a:extLst>
          </p:cNvPr>
          <p:cNvSpPr/>
          <p:nvPr/>
        </p:nvSpPr>
        <p:spPr>
          <a:xfrm rot="5400000">
            <a:off x="4638941" y="2970273"/>
            <a:ext cx="1433932" cy="1595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Rettangolo 11">
            <a:extLst>
              <a:ext uri="{FF2B5EF4-FFF2-40B4-BE49-F238E27FC236}">
                <a16:creationId xmlns="" xmlns:a16="http://schemas.microsoft.com/office/drawing/2014/main" id="{A0628044-0A4F-4135-BF49-EED45112A95B}"/>
              </a:ext>
            </a:extLst>
          </p:cNvPr>
          <p:cNvSpPr/>
          <p:nvPr/>
        </p:nvSpPr>
        <p:spPr>
          <a:xfrm>
            <a:off x="-117961" y="4860607"/>
            <a:ext cx="2842666" cy="6924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 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등록을 위해  계정 등록 하기 선택하거나  등록된 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가 있는 경우 계정추가를 선택합니다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en-US" sz="1100" dirty="0"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49" name="Rettangolo 11">
            <a:extLst>
              <a:ext uri="{FF2B5EF4-FFF2-40B4-BE49-F238E27FC236}">
                <a16:creationId xmlns="" xmlns:a16="http://schemas.microsoft.com/office/drawing/2014/main" id="{A0628044-0A4F-4135-BF49-EED45112A95B}"/>
              </a:ext>
            </a:extLst>
          </p:cNvPr>
          <p:cNvSpPr/>
          <p:nvPr/>
        </p:nvSpPr>
        <p:spPr>
          <a:xfrm>
            <a:off x="2560350" y="4860607"/>
            <a:ext cx="2842666" cy="49244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QR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코드 스캔을 위해 카메라가 작동되면 </a:t>
            </a:r>
            <a:r>
              <a:rPr lang="en-US" altLang="ko-KR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QR</a:t>
            </a:r>
            <a:r>
              <a:rPr lang="ko-KR" altLang="en-US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코드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를 인식 시킵니다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en-US" sz="1100" dirty="0"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50" name="Rettangolo 11">
            <a:extLst>
              <a:ext uri="{FF2B5EF4-FFF2-40B4-BE49-F238E27FC236}">
                <a16:creationId xmlns="" xmlns:a16="http://schemas.microsoft.com/office/drawing/2014/main" id="{A0628044-0A4F-4135-BF49-EED45112A95B}"/>
              </a:ext>
            </a:extLst>
          </p:cNvPr>
          <p:cNvSpPr/>
          <p:nvPr/>
        </p:nvSpPr>
        <p:spPr>
          <a:xfrm>
            <a:off x="5435688" y="4860607"/>
            <a:ext cx="2321871" cy="49244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ko-KR" altLang="en-US" sz="1300" dirty="0" err="1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스마트폰에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SMS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로 전송된 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PIN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코드를 입력합니다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en-US" sz="1100" dirty="0"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54" name="직사각형 53">
            <a:extLst>
              <a:ext uri="{FF2B5EF4-FFF2-40B4-BE49-F238E27FC236}">
                <a16:creationId xmlns="" xmlns:a16="http://schemas.microsoft.com/office/drawing/2014/main" id="{52824691-8576-4E16-BF16-750998082F48}"/>
              </a:ext>
            </a:extLst>
          </p:cNvPr>
          <p:cNvSpPr/>
          <p:nvPr/>
        </p:nvSpPr>
        <p:spPr>
          <a:xfrm flipV="1">
            <a:off x="1788100" y="4348853"/>
            <a:ext cx="510028" cy="488383"/>
          </a:xfrm>
          <a:prstGeom prst="rect">
            <a:avLst/>
          </a:prstGeom>
          <a:noFill/>
          <a:ln w="22225">
            <a:solidFill>
              <a:srgbClr val="FF0000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5" name="그림 54"/>
          <p:cNvPicPr/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4329" y="6269214"/>
            <a:ext cx="1998345" cy="3143250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pic>
        <p:nvPicPr>
          <p:cNvPr id="56" name="그림 55" descr="C:\Users\blue4rain\AppData\Local\Microsoft\Windows\INetCache\Content.Word\Screenshot_20181127-165016_Doosan Authenticator.jpg"/>
          <p:cNvPicPr/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75881" y="6269214"/>
            <a:ext cx="1949450" cy="314325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58" name="Rettangolo 11">
            <a:extLst>
              <a:ext uri="{FF2B5EF4-FFF2-40B4-BE49-F238E27FC236}">
                <a16:creationId xmlns="" xmlns:a16="http://schemas.microsoft.com/office/drawing/2014/main" id="{A0628044-0A4F-4135-BF49-EED45112A95B}"/>
              </a:ext>
            </a:extLst>
          </p:cNvPr>
          <p:cNvSpPr/>
          <p:nvPr/>
        </p:nvSpPr>
        <p:spPr>
          <a:xfrm>
            <a:off x="-117961" y="9413437"/>
            <a:ext cx="2842666" cy="49244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화면에 표시된 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 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를</a:t>
            </a:r>
            <a:endParaRPr lang="en-US" altLang="ko-KR" sz="1300" dirty="0" smtClean="0">
              <a:solidFill>
                <a:srgbClr val="315D99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  <a:p>
            <a:pPr algn="ctr" rtl="0"/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선택합니다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en-US" sz="1100" dirty="0"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59" name="직사각형 58">
            <a:extLst>
              <a:ext uri="{FF2B5EF4-FFF2-40B4-BE49-F238E27FC236}">
                <a16:creationId xmlns="" xmlns:a16="http://schemas.microsoft.com/office/drawing/2014/main" id="{C25D7C51-9263-4D37-A8FE-10B968DCFC2F}"/>
              </a:ext>
            </a:extLst>
          </p:cNvPr>
          <p:cNvSpPr/>
          <p:nvPr/>
        </p:nvSpPr>
        <p:spPr>
          <a:xfrm flipV="1">
            <a:off x="303671" y="6640210"/>
            <a:ext cx="2029003" cy="342546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0" name="직선 화살표 연결선 25">
            <a:extLst>
              <a:ext uri="{FF2B5EF4-FFF2-40B4-BE49-F238E27FC236}">
                <a16:creationId xmlns="" xmlns:a16="http://schemas.microsoft.com/office/drawing/2014/main" id="{19591764-1A29-4BA2-BAE5-D869E303BBE9}"/>
              </a:ext>
            </a:extLst>
          </p:cNvPr>
          <p:cNvCxnSpPr>
            <a:cxnSpLocks/>
            <a:stCxn id="59" idx="3"/>
            <a:endCxn id="56" idx="1"/>
          </p:cNvCxnSpPr>
          <p:nvPr/>
        </p:nvCxnSpPr>
        <p:spPr>
          <a:xfrm>
            <a:off x="2332674" y="6811483"/>
            <a:ext cx="643207" cy="1029356"/>
          </a:xfrm>
          <a:prstGeom prst="bentConnector3">
            <a:avLst>
              <a:gd name="adj1" fmla="val 50000"/>
            </a:avLst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ttangolo 11">
            <a:extLst>
              <a:ext uri="{FF2B5EF4-FFF2-40B4-BE49-F238E27FC236}">
                <a16:creationId xmlns="" xmlns:a16="http://schemas.microsoft.com/office/drawing/2014/main" id="{A0628044-0A4F-4135-BF49-EED45112A95B}"/>
              </a:ext>
            </a:extLst>
          </p:cNvPr>
          <p:cNvSpPr/>
          <p:nvPr/>
        </p:nvSpPr>
        <p:spPr>
          <a:xfrm>
            <a:off x="2433460" y="9413437"/>
            <a:ext cx="2842666" cy="6924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화면에 표시되는 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를  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VDI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, RDS 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VPN, RMS, webmail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등의 로그인 화면상의 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 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코드에 입력 합니다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en-US" sz="1100" dirty="0"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62" name="Rettangolo 35">
            <a:extLst>
              <a:ext uri="{FF2B5EF4-FFF2-40B4-BE49-F238E27FC236}">
                <a16:creationId xmlns="" xmlns:a16="http://schemas.microsoft.com/office/drawing/2014/main" id="{2DCDA2C2-4028-4A8E-9BCE-38A626E27B66}"/>
              </a:ext>
            </a:extLst>
          </p:cNvPr>
          <p:cNvSpPr/>
          <p:nvPr/>
        </p:nvSpPr>
        <p:spPr>
          <a:xfrm>
            <a:off x="5725948" y="6269214"/>
            <a:ext cx="198645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ko-KR" altLang="en-US" sz="1400" b="1" dirty="0" err="1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스마트폰의</a:t>
            </a:r>
            <a:r>
              <a:rPr lang="ko-KR" altLang="en-US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번호가 회사에 등록되지 않은 경우에는 회사 메일로 </a:t>
            </a:r>
            <a:r>
              <a:rPr lang="en-US" altLang="ko-KR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PIN</a:t>
            </a:r>
            <a:r>
              <a:rPr lang="ko-KR" altLang="en-US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코드가 전송 됩니다</a:t>
            </a:r>
            <a:r>
              <a:rPr lang="en-US" altLang="ko-KR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ko" sz="1400" b="1" dirty="0">
              <a:solidFill>
                <a:srgbClr val="FF0000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63" name="타원 62">
            <a:extLst>
              <a:ext uri="{FF2B5EF4-FFF2-40B4-BE49-F238E27FC236}">
                <a16:creationId xmlns="" xmlns:a16="http://schemas.microsoft.com/office/drawing/2014/main" id="{DC826B97-C6D2-4B15-89D7-614210546A5D}"/>
              </a:ext>
            </a:extLst>
          </p:cNvPr>
          <p:cNvSpPr/>
          <p:nvPr/>
        </p:nvSpPr>
        <p:spPr>
          <a:xfrm>
            <a:off x="5493071" y="6283917"/>
            <a:ext cx="252051" cy="27837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4" name="Rettangolo 3">
            <a:extLst>
              <a:ext uri="{FF2B5EF4-FFF2-40B4-BE49-F238E27FC236}">
                <a16:creationId xmlns="" xmlns:a16="http://schemas.microsoft.com/office/drawing/2014/main" id="{03167C27-10E2-4BE0-9F53-59204F5BDD59}"/>
              </a:ext>
            </a:extLst>
          </p:cNvPr>
          <p:cNvSpPr/>
          <p:nvPr/>
        </p:nvSpPr>
        <p:spPr>
          <a:xfrm>
            <a:off x="5435688" y="6253826"/>
            <a:ext cx="36195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1600" b="1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*</a:t>
            </a:r>
            <a:endParaRPr lang="ko" sz="16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65" name="Rettangolo 35">
            <a:extLst>
              <a:ext uri="{FF2B5EF4-FFF2-40B4-BE49-F238E27FC236}">
                <a16:creationId xmlns="" xmlns:a16="http://schemas.microsoft.com/office/drawing/2014/main" id="{2DCDA2C2-4028-4A8E-9BCE-38A626E27B66}"/>
              </a:ext>
            </a:extLst>
          </p:cNvPr>
          <p:cNvSpPr/>
          <p:nvPr/>
        </p:nvSpPr>
        <p:spPr>
          <a:xfrm>
            <a:off x="5725948" y="7370939"/>
            <a:ext cx="21015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altLang="ko-KR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PIN</a:t>
            </a:r>
            <a:r>
              <a:rPr lang="ko-KR" altLang="en-US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코드 전송 되지 않거나 패턴 입력 및 검증에 문제가 있는 경우는 </a:t>
            </a:r>
            <a:r>
              <a:rPr lang="en-US" altLang="ko-KR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 </a:t>
            </a:r>
            <a:r>
              <a:rPr lang="ko-KR" altLang="en-US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담당자</a:t>
            </a:r>
            <a:endParaRPr lang="en-US" altLang="ko-KR" sz="1400" b="1" dirty="0" smtClean="0">
              <a:solidFill>
                <a:srgbClr val="FF0000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  <a:p>
            <a:pPr rtl="0"/>
            <a:r>
              <a:rPr lang="ko-KR" altLang="en-US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임명진 사원 또는 염형진 사원에게 메일을 보내고 조치를 요청 하시면 됩니다</a:t>
            </a:r>
            <a:r>
              <a:rPr lang="en-US" altLang="ko-KR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</a:p>
          <a:p>
            <a:pPr rtl="0"/>
            <a:r>
              <a:rPr lang="en-US" altLang="ko-KR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(</a:t>
            </a:r>
            <a:r>
              <a:rPr lang="ko-KR" altLang="en-US" sz="1400" b="1" dirty="0" err="1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정보보안챕터</a:t>
            </a:r>
            <a:r>
              <a:rPr lang="en-US" altLang="ko-KR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)</a:t>
            </a:r>
            <a:endParaRPr lang="ko" sz="1400" b="1" dirty="0">
              <a:solidFill>
                <a:srgbClr val="FF0000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66" name="타원 65">
            <a:extLst>
              <a:ext uri="{FF2B5EF4-FFF2-40B4-BE49-F238E27FC236}">
                <a16:creationId xmlns="" xmlns:a16="http://schemas.microsoft.com/office/drawing/2014/main" id="{DC826B97-C6D2-4B15-89D7-614210546A5D}"/>
              </a:ext>
            </a:extLst>
          </p:cNvPr>
          <p:cNvSpPr/>
          <p:nvPr/>
        </p:nvSpPr>
        <p:spPr>
          <a:xfrm>
            <a:off x="5493071" y="7385642"/>
            <a:ext cx="252051" cy="27837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Rettangolo 3">
            <a:extLst>
              <a:ext uri="{FF2B5EF4-FFF2-40B4-BE49-F238E27FC236}">
                <a16:creationId xmlns="" xmlns:a16="http://schemas.microsoft.com/office/drawing/2014/main" id="{03167C27-10E2-4BE0-9F53-59204F5BDD59}"/>
              </a:ext>
            </a:extLst>
          </p:cNvPr>
          <p:cNvSpPr/>
          <p:nvPr/>
        </p:nvSpPr>
        <p:spPr>
          <a:xfrm>
            <a:off x="5410288" y="7355551"/>
            <a:ext cx="43819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1600" b="1" dirty="0" smtClean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**</a:t>
            </a:r>
            <a:endParaRPr lang="ko" sz="16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68" name="Rettangolo 35">
            <a:extLst>
              <a:ext uri="{FF2B5EF4-FFF2-40B4-BE49-F238E27FC236}">
                <a16:creationId xmlns="" xmlns:a16="http://schemas.microsoft.com/office/drawing/2014/main" id="{649B06A2-E4DB-4916-B4F4-F518FA173A65}"/>
              </a:ext>
            </a:extLst>
          </p:cNvPr>
          <p:cNvSpPr/>
          <p:nvPr/>
        </p:nvSpPr>
        <p:spPr>
          <a:xfrm>
            <a:off x="671368" y="5599927"/>
            <a:ext cx="5202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 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확인 </a:t>
            </a: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– </a:t>
            </a:r>
            <a:r>
              <a:rPr lang="ko-KR" altLang="en-US" sz="1600" b="1" dirty="0" err="1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스마트폰</a:t>
            </a:r>
            <a:r>
              <a:rPr lang="ko-KR" altLang="en-US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</a:t>
            </a:r>
            <a:r>
              <a:rPr lang="ko-KR" altLang="en-US" sz="1600" b="1" dirty="0" err="1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앱에서</a:t>
            </a:r>
            <a:r>
              <a:rPr lang="ko-KR" altLang="en-US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진행</a:t>
            </a:r>
            <a:endParaRPr lang="ko" sz="1600" b="1" dirty="0">
              <a:solidFill>
                <a:srgbClr val="FF0000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69" name="타원 68">
            <a:extLst>
              <a:ext uri="{FF2B5EF4-FFF2-40B4-BE49-F238E27FC236}">
                <a16:creationId xmlns="" xmlns:a16="http://schemas.microsoft.com/office/drawing/2014/main" id="{DBCE41E3-D191-42BB-AB4C-6416C6580B37}"/>
              </a:ext>
            </a:extLst>
          </p:cNvPr>
          <p:cNvSpPr/>
          <p:nvPr/>
        </p:nvSpPr>
        <p:spPr>
          <a:xfrm>
            <a:off x="244877" y="5547725"/>
            <a:ext cx="431800" cy="4318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Rettangolo 3">
            <a:extLst>
              <a:ext uri="{FF2B5EF4-FFF2-40B4-BE49-F238E27FC236}">
                <a16:creationId xmlns="" xmlns:a16="http://schemas.microsoft.com/office/drawing/2014/main" id="{81BD4EE9-ADDF-4D95-A9FC-DC36E32F6708}"/>
              </a:ext>
            </a:extLst>
          </p:cNvPr>
          <p:cNvSpPr/>
          <p:nvPr/>
        </p:nvSpPr>
        <p:spPr>
          <a:xfrm>
            <a:off x="280154" y="5547725"/>
            <a:ext cx="36195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2000" b="1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4</a:t>
            </a:r>
            <a:endParaRPr lang="ko" sz="20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71" name="Rettangolo 35">
            <a:extLst>
              <a:ext uri="{FF2B5EF4-FFF2-40B4-BE49-F238E27FC236}">
                <a16:creationId xmlns="" xmlns:a16="http://schemas.microsoft.com/office/drawing/2014/main" id="{128BAA35-7447-4301-8ED0-70E7958A7DD3}"/>
              </a:ext>
            </a:extLst>
          </p:cNvPr>
          <p:cNvSpPr/>
          <p:nvPr/>
        </p:nvSpPr>
        <p:spPr>
          <a:xfrm>
            <a:off x="675293" y="5937783"/>
            <a:ext cx="6595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ko-KR" altLang="en-US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등록이 완료되면 </a:t>
            </a:r>
            <a:r>
              <a:rPr lang="ko-KR" altLang="en-US" sz="1400" dirty="0" err="1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앱에서</a:t>
            </a:r>
            <a:r>
              <a:rPr lang="ko-KR" altLang="en-US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활성화된 코드를 확인 할 수 있습니다</a:t>
            </a:r>
            <a:r>
              <a:rPr lang="en-US" altLang="ko-KR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ko" sz="1400" dirty="0">
              <a:solidFill>
                <a:schemeClr val="accent1">
                  <a:lumMod val="7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799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7772400" cy="3055580"/>
          </a:xfrm>
          <a:prstGeom prst="rect">
            <a:avLst/>
          </a:prstGeom>
          <a:solidFill>
            <a:srgbClr val="315D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4" name="Rettangolo 6">
            <a:extLst>
              <a:ext uri="{FF2B5EF4-FFF2-40B4-BE49-F238E27FC236}">
                <a16:creationId xmlns="" xmlns:a16="http://schemas.microsoft.com/office/drawing/2014/main" id="{21D92046-160D-4EFF-86A2-F65DBCF6A290}"/>
              </a:ext>
            </a:extLst>
          </p:cNvPr>
          <p:cNvSpPr/>
          <p:nvPr/>
        </p:nvSpPr>
        <p:spPr>
          <a:xfrm>
            <a:off x="344330" y="908082"/>
            <a:ext cx="7245189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rtl="0"/>
            <a:r>
              <a:rPr lang="ko-KR" altLang="en-US" sz="54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임시 </a:t>
            </a:r>
            <a:r>
              <a:rPr lang="en-US" altLang="ko-KR" sz="54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OTP </a:t>
            </a:r>
            <a:r>
              <a:rPr lang="ko-KR" altLang="en-US" sz="54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설정</a:t>
            </a:r>
            <a:endParaRPr lang="ko" sz="5400" b="1" dirty="0">
              <a:solidFill>
                <a:schemeClr val="bg1"/>
              </a:solidFill>
              <a:latin typeface="+mj-ea"/>
              <a:ea typeface="+mj-ea"/>
              <a:cs typeface="Malgun Gothic Semilight" panose="020B0502040204020203" pitchFamily="34" charset="-128"/>
            </a:endParaRPr>
          </a:p>
        </p:txBody>
      </p:sp>
      <p:sp>
        <p:nvSpPr>
          <p:cNvPr id="25" name="Rettangolo 6">
            <a:extLst>
              <a:ext uri="{FF2B5EF4-FFF2-40B4-BE49-F238E27FC236}">
                <a16:creationId xmlns="" xmlns:a16="http://schemas.microsoft.com/office/drawing/2014/main" id="{4D4353AC-0628-40B9-BAA1-B623D94B40BC}"/>
              </a:ext>
            </a:extLst>
          </p:cNvPr>
          <p:cNvSpPr/>
          <p:nvPr/>
        </p:nvSpPr>
        <p:spPr>
          <a:xfrm>
            <a:off x="344331" y="2030369"/>
            <a:ext cx="6435614" cy="10156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74625" indent="-174625" rtl="0">
              <a:buFont typeface="Wingdings" panose="05000000000000000000" pitchFamily="2" charset="2"/>
              <a:buChar char="§"/>
            </a:pPr>
            <a:r>
              <a:rPr lang="ko-KR" altLang="en-US" sz="2000" b="1" dirty="0" err="1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스마트폰을</a:t>
            </a:r>
            <a:r>
              <a:rPr lang="ko-KR" altLang="en-US" sz="20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 소지하지 못했거나 분실한 경우 또는 </a:t>
            </a:r>
            <a:r>
              <a:rPr lang="ko-KR" altLang="en-US" sz="2000" b="1" dirty="0" err="1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스마트폰을</a:t>
            </a:r>
            <a:r>
              <a:rPr lang="ko-KR" altLang="en-US" sz="20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 사용하지 못하는 경우 임시용 </a:t>
            </a:r>
            <a:r>
              <a:rPr lang="en-US" altLang="ko-KR" sz="20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OTP</a:t>
            </a:r>
            <a:r>
              <a:rPr lang="ko-KR" altLang="en-US" sz="20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를 발급 받아 사용 하실 수 있습니다</a:t>
            </a:r>
            <a:r>
              <a:rPr lang="en-US" altLang="ko-KR" sz="20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.</a:t>
            </a:r>
            <a:endParaRPr lang="ko" sz="2000" b="1" dirty="0">
              <a:solidFill>
                <a:schemeClr val="bg1"/>
              </a:solidFill>
              <a:latin typeface="+mj-ea"/>
              <a:ea typeface="+mj-ea"/>
              <a:cs typeface="Malgun Gothic Semilight" panose="020B0502040204020203" pitchFamily="34" charset="-128"/>
            </a:endParaRPr>
          </a:p>
        </p:txBody>
      </p:sp>
      <p:sp>
        <p:nvSpPr>
          <p:cNvPr id="16" name="Rettangolo 6">
            <a:extLst>
              <a:ext uri="{FF2B5EF4-FFF2-40B4-BE49-F238E27FC236}">
                <a16:creationId xmlns="" xmlns:a16="http://schemas.microsoft.com/office/drawing/2014/main" id="{1147CD11-37F6-4E8B-BF1D-5F3E1A980869}"/>
              </a:ext>
            </a:extLst>
          </p:cNvPr>
          <p:cNvSpPr/>
          <p:nvPr/>
        </p:nvSpPr>
        <p:spPr>
          <a:xfrm>
            <a:off x="344331" y="569359"/>
            <a:ext cx="6435614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rtl="0"/>
            <a:r>
              <a:rPr lang="en-US" altLang="ko" sz="2400" b="1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Step 4</a:t>
            </a:r>
            <a:endParaRPr lang="ko" sz="2400" b="1">
              <a:solidFill>
                <a:schemeClr val="bg1"/>
              </a:solidFill>
              <a:latin typeface="+mj-ea"/>
              <a:ea typeface="+mj-ea"/>
              <a:cs typeface="Malgun Gothic Semilight" panose="020B0502040204020203" pitchFamily="34" charset="-128"/>
            </a:endParaRPr>
          </a:p>
        </p:txBody>
      </p:sp>
      <p:pic>
        <p:nvPicPr>
          <p:cNvPr id="32" name="그림 31">
            <a:extLst>
              <a:ext uri="{FF2B5EF4-FFF2-40B4-BE49-F238E27FC236}">
                <a16:creationId xmlns="" xmlns:a16="http://schemas.microsoft.com/office/drawing/2014/main" id="{756D4037-B65F-4A58-B538-DCEA33DA076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61914" y="120551"/>
            <a:ext cx="1415540" cy="794368"/>
          </a:xfrm>
          <a:prstGeom prst="rect">
            <a:avLst/>
          </a:prstGeom>
        </p:spPr>
      </p:pic>
      <p:sp>
        <p:nvSpPr>
          <p:cNvPr id="22" name="타원 21">
            <a:extLst>
              <a:ext uri="{FF2B5EF4-FFF2-40B4-BE49-F238E27FC236}">
                <a16:creationId xmlns="" xmlns:a16="http://schemas.microsoft.com/office/drawing/2014/main" id="{3C4FC013-7945-42F2-93E5-640B625FF036}"/>
              </a:ext>
            </a:extLst>
          </p:cNvPr>
          <p:cNvSpPr/>
          <p:nvPr/>
        </p:nvSpPr>
        <p:spPr>
          <a:xfrm>
            <a:off x="457203" y="3443197"/>
            <a:ext cx="431800" cy="4318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Rettangolo 3">
            <a:extLst>
              <a:ext uri="{FF2B5EF4-FFF2-40B4-BE49-F238E27FC236}">
                <a16:creationId xmlns="" xmlns:a16="http://schemas.microsoft.com/office/drawing/2014/main" id="{9BFA7F3D-C0B2-40A2-9F5D-B5DECE4B3E8C}"/>
              </a:ext>
            </a:extLst>
          </p:cNvPr>
          <p:cNvSpPr/>
          <p:nvPr/>
        </p:nvSpPr>
        <p:spPr>
          <a:xfrm>
            <a:off x="492480" y="3470091"/>
            <a:ext cx="36195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2000" b="1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1</a:t>
            </a:r>
            <a:endParaRPr lang="ko" sz="2000" b="1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24" name="Rettangolo 35">
            <a:extLst>
              <a:ext uri="{FF2B5EF4-FFF2-40B4-BE49-F238E27FC236}">
                <a16:creationId xmlns="" xmlns:a16="http://schemas.microsoft.com/office/drawing/2014/main" id="{649B06A2-E4DB-4916-B4F4-F518FA173A65}"/>
              </a:ext>
            </a:extLst>
          </p:cNvPr>
          <p:cNvSpPr/>
          <p:nvPr/>
        </p:nvSpPr>
        <p:spPr>
          <a:xfrm>
            <a:off x="889003" y="3360984"/>
            <a:ext cx="5202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 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임시코드 발급 </a:t>
            </a: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URL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접속 </a:t>
            </a: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– </a:t>
            </a:r>
            <a:r>
              <a:rPr lang="en-US" altLang="ko-KR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PC</a:t>
            </a:r>
            <a:r>
              <a:rPr lang="ko-KR" altLang="en-US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에서 진행</a:t>
            </a:r>
            <a:endParaRPr lang="ko" sz="1600" b="1" dirty="0">
              <a:solidFill>
                <a:srgbClr val="FF0000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26" name="Rettangolo 35">
            <a:extLst>
              <a:ext uri="{FF2B5EF4-FFF2-40B4-BE49-F238E27FC236}">
                <a16:creationId xmlns="" xmlns:a16="http://schemas.microsoft.com/office/drawing/2014/main" id="{128BAA35-7447-4301-8ED0-70E7958A7DD3}"/>
              </a:ext>
            </a:extLst>
          </p:cNvPr>
          <p:cNvSpPr/>
          <p:nvPr/>
        </p:nvSpPr>
        <p:spPr>
          <a:xfrm>
            <a:off x="892928" y="3698840"/>
            <a:ext cx="6595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ko-KR" altLang="en-US" sz="14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임시코드 </a:t>
            </a:r>
            <a:r>
              <a:rPr lang="en-US" altLang="ko-KR" sz="14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URL</a:t>
            </a:r>
            <a:r>
              <a:rPr lang="ko-KR" altLang="en-US" sz="14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에 접속하여 임시코드 발급 요청을 합니다</a:t>
            </a:r>
            <a:r>
              <a:rPr lang="en-US" altLang="ko-KR" sz="14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ko" sz="1400" dirty="0">
              <a:solidFill>
                <a:schemeClr val="accent1">
                  <a:lumMod val="7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27" name="Rettangolo 11">
            <a:extLst>
              <a:ext uri="{FF2B5EF4-FFF2-40B4-BE49-F238E27FC236}">
                <a16:creationId xmlns="" xmlns:a16="http://schemas.microsoft.com/office/drawing/2014/main" id="{A0628044-0A4F-4135-BF49-EED45112A95B}"/>
              </a:ext>
            </a:extLst>
          </p:cNvPr>
          <p:cNvSpPr/>
          <p:nvPr/>
        </p:nvSpPr>
        <p:spPr>
          <a:xfrm>
            <a:off x="449573" y="4259999"/>
            <a:ext cx="4439928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altLang="ko-KR" sz="1400" u="sng" dirty="0">
                <a:hlinkClick r:id="rId4"/>
              </a:rPr>
              <a:t>http://</a:t>
            </a:r>
            <a:r>
              <a:rPr lang="en-US" altLang="ko-KR" sz="1400" u="sng" dirty="0" smtClean="0">
                <a:hlinkClick r:id="rId4"/>
              </a:rPr>
              <a:t>otp.doosan.com/register/UserTempOtid.do</a:t>
            </a:r>
            <a:r>
              <a:rPr lang="en-US" altLang="ko-KR" sz="1400" u="sng" dirty="0" smtClean="0"/>
              <a:t> </a:t>
            </a:r>
            <a:r>
              <a:rPr lang="ko-KR" altLang="ko-KR" sz="1400" dirty="0" smtClean="0">
                <a:solidFill>
                  <a:srgbClr val="0070C0"/>
                </a:solidFill>
                <a:latin typeface="+mn-ea"/>
              </a:rPr>
              <a:t>접속</a:t>
            </a:r>
            <a:endParaRPr lang="en-US" sz="1400" dirty="0">
              <a:solidFill>
                <a:schemeClr val="accent1"/>
              </a:solidFill>
              <a:latin typeface="+mn-ea"/>
              <a:cs typeface="Segoe Pro Display" charset="0"/>
            </a:endParaRPr>
          </a:p>
        </p:txBody>
      </p:sp>
      <p:pic>
        <p:nvPicPr>
          <p:cNvPr id="30" name="그림 29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5368" y="4636571"/>
            <a:ext cx="7165382" cy="1076911"/>
          </a:xfrm>
          <a:prstGeom prst="rect">
            <a:avLst/>
          </a:prstGeom>
        </p:spPr>
      </p:pic>
      <p:sp>
        <p:nvSpPr>
          <p:cNvPr id="33" name="Rettangolo 11">
            <a:extLst>
              <a:ext uri="{FF2B5EF4-FFF2-40B4-BE49-F238E27FC236}">
                <a16:creationId xmlns="" xmlns:a16="http://schemas.microsoft.com/office/drawing/2014/main" id="{A0628044-0A4F-4135-BF49-EED45112A95B}"/>
              </a:ext>
            </a:extLst>
          </p:cNvPr>
          <p:cNvSpPr/>
          <p:nvPr/>
        </p:nvSpPr>
        <p:spPr>
          <a:xfrm>
            <a:off x="-85133" y="5690349"/>
            <a:ext cx="7667033" cy="29238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AD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계정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(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메일접속 또는 회사 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PC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접속 계정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)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과 패스워드를 입력하여 본인 확인 절차를 진행 합니다</a:t>
            </a:r>
            <a:endParaRPr lang="en-US" sz="1100" dirty="0"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36" name="이등변 삼각형 35">
            <a:extLst>
              <a:ext uri="{FF2B5EF4-FFF2-40B4-BE49-F238E27FC236}">
                <a16:creationId xmlns="" xmlns:a16="http://schemas.microsoft.com/office/drawing/2014/main" id="{E04A4F3A-D5D0-4ABE-9395-313341C0199B}"/>
              </a:ext>
            </a:extLst>
          </p:cNvPr>
          <p:cNvSpPr/>
          <p:nvPr/>
        </p:nvSpPr>
        <p:spPr>
          <a:xfrm rot="10800000">
            <a:off x="2454535" y="5998498"/>
            <a:ext cx="1433932" cy="1595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Rettangolo 11">
            <a:extLst>
              <a:ext uri="{FF2B5EF4-FFF2-40B4-BE49-F238E27FC236}">
                <a16:creationId xmlns="" xmlns:a16="http://schemas.microsoft.com/office/drawing/2014/main" id="{A0628044-0A4F-4135-BF49-EED45112A95B}"/>
              </a:ext>
            </a:extLst>
          </p:cNvPr>
          <p:cNvSpPr/>
          <p:nvPr/>
        </p:nvSpPr>
        <p:spPr>
          <a:xfrm>
            <a:off x="-85133" y="9412665"/>
            <a:ext cx="7037292" cy="29238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임시코드 발급 가능 알림 창을 확인하고 다음을 선택 합니다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en-US" sz="1100" dirty="0"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5368" y="6325158"/>
            <a:ext cx="6926419" cy="2920410"/>
          </a:xfrm>
          <a:prstGeom prst="rect">
            <a:avLst/>
          </a:prstGeom>
        </p:spPr>
      </p:pic>
      <p:sp>
        <p:nvSpPr>
          <p:cNvPr id="37" name="직사각형 36">
            <a:extLst>
              <a:ext uri="{FF2B5EF4-FFF2-40B4-BE49-F238E27FC236}">
                <a16:creationId xmlns="" xmlns:a16="http://schemas.microsoft.com/office/drawing/2014/main" id="{52824691-8576-4E16-BF16-750998082F48}"/>
              </a:ext>
            </a:extLst>
          </p:cNvPr>
          <p:cNvSpPr/>
          <p:nvPr/>
        </p:nvSpPr>
        <p:spPr>
          <a:xfrm flipV="1">
            <a:off x="4254156" y="6955505"/>
            <a:ext cx="508344" cy="247040"/>
          </a:xfrm>
          <a:prstGeom prst="rect">
            <a:avLst/>
          </a:prstGeom>
          <a:noFill/>
          <a:ln w="22225">
            <a:solidFill>
              <a:srgbClr val="FF0000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직사각형 40">
            <a:extLst>
              <a:ext uri="{FF2B5EF4-FFF2-40B4-BE49-F238E27FC236}">
                <a16:creationId xmlns="" xmlns:a16="http://schemas.microsoft.com/office/drawing/2014/main" id="{C25D7C51-9263-4D37-A8FE-10B968DCFC2F}"/>
              </a:ext>
            </a:extLst>
          </p:cNvPr>
          <p:cNvSpPr/>
          <p:nvPr/>
        </p:nvSpPr>
        <p:spPr>
          <a:xfrm flipV="1">
            <a:off x="6231090" y="8929989"/>
            <a:ext cx="557542" cy="207033"/>
          </a:xfrm>
          <a:prstGeom prst="rect">
            <a:avLst/>
          </a:prstGeom>
          <a:noFill/>
          <a:ln w="22225">
            <a:solidFill>
              <a:srgbClr val="FF0000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5" name="직선 화살표 연결선 25">
            <a:extLst>
              <a:ext uri="{FF2B5EF4-FFF2-40B4-BE49-F238E27FC236}">
                <a16:creationId xmlns="" xmlns:a16="http://schemas.microsoft.com/office/drawing/2014/main" id="{19591764-1A29-4BA2-BAE5-D869E303BBE9}"/>
              </a:ext>
            </a:extLst>
          </p:cNvPr>
          <p:cNvCxnSpPr>
            <a:cxnSpLocks/>
            <a:stCxn id="37" idx="0"/>
            <a:endCxn id="41" idx="2"/>
          </p:cNvCxnSpPr>
          <p:nvPr/>
        </p:nvCxnSpPr>
        <p:spPr>
          <a:xfrm rot="16200000" flipH="1">
            <a:off x="4645372" y="7065500"/>
            <a:ext cx="1727444" cy="2001533"/>
          </a:xfrm>
          <a:prstGeom prst="bentConnector3">
            <a:avLst>
              <a:gd name="adj1" fmla="val 50000"/>
            </a:avLst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99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5338" y="1263431"/>
            <a:ext cx="6887762" cy="3994084"/>
          </a:xfrm>
          <a:prstGeom prst="rect">
            <a:avLst/>
          </a:prstGeom>
        </p:spPr>
      </p:pic>
      <p:sp>
        <p:nvSpPr>
          <p:cNvPr id="22" name="Rettangolo 35">
            <a:extLst>
              <a:ext uri="{FF2B5EF4-FFF2-40B4-BE49-F238E27FC236}">
                <a16:creationId xmlns="" xmlns:a16="http://schemas.microsoft.com/office/drawing/2014/main" id="{649B06A2-E4DB-4916-B4F4-F518FA173A65}"/>
              </a:ext>
            </a:extLst>
          </p:cNvPr>
          <p:cNvSpPr/>
          <p:nvPr/>
        </p:nvSpPr>
        <p:spPr>
          <a:xfrm>
            <a:off x="889000" y="406442"/>
            <a:ext cx="5202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패턴 검증 및 발급 방식 선택 </a:t>
            </a: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- </a:t>
            </a:r>
            <a:r>
              <a:rPr lang="en-US" altLang="ko-KR" sz="1600" b="1" dirty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PC</a:t>
            </a:r>
            <a:r>
              <a:rPr lang="ko-KR" altLang="en-US" sz="1600" b="1" dirty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에서 </a:t>
            </a:r>
            <a:r>
              <a:rPr lang="ko-KR" altLang="en-US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진행</a:t>
            </a:r>
            <a:endParaRPr lang="ko" altLang="ko-KR" sz="1600" b="1" dirty="0">
              <a:solidFill>
                <a:schemeClr val="accent1">
                  <a:lumMod val="7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23" name="타원 22">
            <a:extLst>
              <a:ext uri="{FF2B5EF4-FFF2-40B4-BE49-F238E27FC236}">
                <a16:creationId xmlns="" xmlns:a16="http://schemas.microsoft.com/office/drawing/2014/main" id="{DBCE41E3-D191-42BB-AB4C-6416C6580B37}"/>
              </a:ext>
            </a:extLst>
          </p:cNvPr>
          <p:cNvSpPr/>
          <p:nvPr/>
        </p:nvSpPr>
        <p:spPr>
          <a:xfrm>
            <a:off x="462509" y="354240"/>
            <a:ext cx="431800" cy="4318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Rettangolo 3">
            <a:extLst>
              <a:ext uri="{FF2B5EF4-FFF2-40B4-BE49-F238E27FC236}">
                <a16:creationId xmlns="" xmlns:a16="http://schemas.microsoft.com/office/drawing/2014/main" id="{81BD4EE9-ADDF-4D95-A9FC-DC36E32F6708}"/>
              </a:ext>
            </a:extLst>
          </p:cNvPr>
          <p:cNvSpPr/>
          <p:nvPr/>
        </p:nvSpPr>
        <p:spPr>
          <a:xfrm>
            <a:off x="497786" y="354240"/>
            <a:ext cx="36195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2000" b="1" dirty="0" smtClean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2</a:t>
            </a:r>
            <a:endParaRPr lang="ko" sz="20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25" name="Rettangolo 35">
            <a:extLst>
              <a:ext uri="{FF2B5EF4-FFF2-40B4-BE49-F238E27FC236}">
                <a16:creationId xmlns="" xmlns:a16="http://schemas.microsoft.com/office/drawing/2014/main" id="{128BAA35-7447-4301-8ED0-70E7958A7DD3}"/>
              </a:ext>
            </a:extLst>
          </p:cNvPr>
          <p:cNvSpPr/>
          <p:nvPr/>
        </p:nvSpPr>
        <p:spPr>
          <a:xfrm>
            <a:off x="892925" y="744298"/>
            <a:ext cx="6595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ko-KR" altLang="en-US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기존 등록한 패턴을 검증 합니다</a:t>
            </a:r>
            <a:r>
              <a:rPr lang="en-US" altLang="ko-KR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ko" sz="1400" dirty="0">
              <a:solidFill>
                <a:schemeClr val="accent1">
                  <a:lumMod val="7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128" name="직사각형 127">
            <a:extLst>
              <a:ext uri="{FF2B5EF4-FFF2-40B4-BE49-F238E27FC236}">
                <a16:creationId xmlns="" xmlns:a16="http://schemas.microsoft.com/office/drawing/2014/main" id="{52824691-8576-4E16-BF16-750998082F48}"/>
              </a:ext>
            </a:extLst>
          </p:cNvPr>
          <p:cNvSpPr/>
          <p:nvPr/>
        </p:nvSpPr>
        <p:spPr>
          <a:xfrm flipV="1">
            <a:off x="3044308" y="1389930"/>
            <a:ext cx="2574060" cy="2267669"/>
          </a:xfrm>
          <a:prstGeom prst="rect">
            <a:avLst/>
          </a:prstGeom>
          <a:noFill/>
          <a:ln w="22225">
            <a:solidFill>
              <a:srgbClr val="FF0000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직사각형 37">
            <a:extLst>
              <a:ext uri="{FF2B5EF4-FFF2-40B4-BE49-F238E27FC236}">
                <a16:creationId xmlns="" xmlns:a16="http://schemas.microsoft.com/office/drawing/2014/main" id="{C25D7C51-9263-4D37-A8FE-10B968DCFC2F}"/>
              </a:ext>
            </a:extLst>
          </p:cNvPr>
          <p:cNvSpPr/>
          <p:nvPr/>
        </p:nvSpPr>
        <p:spPr>
          <a:xfrm flipV="1">
            <a:off x="6345212" y="4798087"/>
            <a:ext cx="473590" cy="284073"/>
          </a:xfrm>
          <a:prstGeom prst="rect">
            <a:avLst/>
          </a:prstGeom>
          <a:noFill/>
          <a:ln w="22225">
            <a:solidFill>
              <a:srgbClr val="FF0000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9" name="직선 화살표 연결선 25">
            <a:extLst>
              <a:ext uri="{FF2B5EF4-FFF2-40B4-BE49-F238E27FC236}">
                <a16:creationId xmlns="" xmlns:a16="http://schemas.microsoft.com/office/drawing/2014/main" id="{19591764-1A29-4BA2-BAE5-D869E303BBE9}"/>
              </a:ext>
            </a:extLst>
          </p:cNvPr>
          <p:cNvCxnSpPr>
            <a:cxnSpLocks/>
            <a:stCxn id="128" idx="0"/>
            <a:endCxn id="38" idx="2"/>
          </p:cNvCxnSpPr>
          <p:nvPr/>
        </p:nvCxnSpPr>
        <p:spPr>
          <a:xfrm rot="16200000" flipH="1">
            <a:off x="4886428" y="3102508"/>
            <a:ext cx="1140488" cy="2250669"/>
          </a:xfrm>
          <a:prstGeom prst="bentConnector3">
            <a:avLst>
              <a:gd name="adj1" fmla="val 50000"/>
            </a:avLst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ttangolo 11">
            <a:extLst>
              <a:ext uri="{FF2B5EF4-FFF2-40B4-BE49-F238E27FC236}">
                <a16:creationId xmlns="" xmlns:a16="http://schemas.microsoft.com/office/drawing/2014/main" id="{CB794C54-3641-4394-AEAA-D8E754791338}"/>
              </a:ext>
            </a:extLst>
          </p:cNvPr>
          <p:cNvSpPr/>
          <p:nvPr/>
        </p:nvSpPr>
        <p:spPr>
          <a:xfrm>
            <a:off x="5777866" y="2253906"/>
            <a:ext cx="1608282" cy="89255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ko-KR" altLang="en-US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신규 </a:t>
            </a:r>
            <a:r>
              <a:rPr lang="ko-KR" altLang="en-US" sz="1300" b="1" dirty="0" err="1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등록시</a:t>
            </a:r>
            <a:r>
              <a:rPr lang="ko-KR" altLang="en-US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등록한 패턴을 입력하고 다음을 선택합니다</a:t>
            </a:r>
            <a:endParaRPr lang="en-US" altLang="ko-KR" sz="1300" b="1" dirty="0">
              <a:solidFill>
                <a:srgbClr val="FF0000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45" name="타원 44">
            <a:extLst>
              <a:ext uri="{FF2B5EF4-FFF2-40B4-BE49-F238E27FC236}">
                <a16:creationId xmlns="" xmlns:a16="http://schemas.microsoft.com/office/drawing/2014/main" id="{17070413-21C9-4EF8-8B00-A91C18EEFF11}"/>
              </a:ext>
            </a:extLst>
          </p:cNvPr>
          <p:cNvSpPr/>
          <p:nvPr/>
        </p:nvSpPr>
        <p:spPr>
          <a:xfrm>
            <a:off x="5728268" y="2323446"/>
            <a:ext cx="252051" cy="27837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Rettangolo 3">
            <a:extLst>
              <a:ext uri="{FF2B5EF4-FFF2-40B4-BE49-F238E27FC236}">
                <a16:creationId xmlns="" xmlns:a16="http://schemas.microsoft.com/office/drawing/2014/main" id="{C072731F-3ED0-4494-AB62-4DE1BDA0B463}"/>
              </a:ext>
            </a:extLst>
          </p:cNvPr>
          <p:cNvSpPr/>
          <p:nvPr/>
        </p:nvSpPr>
        <p:spPr>
          <a:xfrm>
            <a:off x="5670885" y="2293355"/>
            <a:ext cx="36195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1600" b="1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A</a:t>
            </a:r>
            <a:endParaRPr lang="ko" sz="16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5338" y="5791199"/>
            <a:ext cx="6887761" cy="3742061"/>
          </a:xfrm>
          <a:prstGeom prst="rect">
            <a:avLst/>
          </a:prstGeom>
        </p:spPr>
      </p:pic>
      <p:sp>
        <p:nvSpPr>
          <p:cNvPr id="29" name="이등변 삼각형 28">
            <a:extLst>
              <a:ext uri="{FF2B5EF4-FFF2-40B4-BE49-F238E27FC236}">
                <a16:creationId xmlns="" xmlns:a16="http://schemas.microsoft.com/office/drawing/2014/main" id="{E04A4F3A-D5D0-4ABE-9395-313341C0199B}"/>
              </a:ext>
            </a:extLst>
          </p:cNvPr>
          <p:cNvSpPr/>
          <p:nvPr/>
        </p:nvSpPr>
        <p:spPr>
          <a:xfrm rot="10800000">
            <a:off x="3177200" y="5384014"/>
            <a:ext cx="1433932" cy="1595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Rettangolo 11">
            <a:extLst>
              <a:ext uri="{FF2B5EF4-FFF2-40B4-BE49-F238E27FC236}">
                <a16:creationId xmlns="" xmlns:a16="http://schemas.microsoft.com/office/drawing/2014/main" id="{CB794C54-3641-4394-AEAA-D8E754791338}"/>
              </a:ext>
            </a:extLst>
          </p:cNvPr>
          <p:cNvSpPr/>
          <p:nvPr/>
        </p:nvSpPr>
        <p:spPr>
          <a:xfrm>
            <a:off x="4736930" y="7627355"/>
            <a:ext cx="1608282" cy="6924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ko-KR" altLang="en-US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화면발급 </a:t>
            </a:r>
            <a:r>
              <a:rPr lang="ko-KR" altLang="en-US" sz="1300" b="1" dirty="0" err="1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선택시</a:t>
            </a:r>
            <a:r>
              <a:rPr lang="ko-KR" altLang="en-US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화면에 임시코드가 표시됩니다</a:t>
            </a:r>
            <a:r>
              <a:rPr lang="en-US" altLang="ko-KR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en-US" altLang="ko-KR" sz="1300" b="1" dirty="0">
              <a:solidFill>
                <a:srgbClr val="FF0000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32" name="타원 31">
            <a:extLst>
              <a:ext uri="{FF2B5EF4-FFF2-40B4-BE49-F238E27FC236}">
                <a16:creationId xmlns="" xmlns:a16="http://schemas.microsoft.com/office/drawing/2014/main" id="{17070413-21C9-4EF8-8B00-A91C18EEFF11}"/>
              </a:ext>
            </a:extLst>
          </p:cNvPr>
          <p:cNvSpPr/>
          <p:nvPr/>
        </p:nvSpPr>
        <p:spPr>
          <a:xfrm>
            <a:off x="4611132" y="7633395"/>
            <a:ext cx="252051" cy="27837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Rettangolo 3">
            <a:extLst>
              <a:ext uri="{FF2B5EF4-FFF2-40B4-BE49-F238E27FC236}">
                <a16:creationId xmlns="" xmlns:a16="http://schemas.microsoft.com/office/drawing/2014/main" id="{C072731F-3ED0-4494-AB62-4DE1BDA0B463}"/>
              </a:ext>
            </a:extLst>
          </p:cNvPr>
          <p:cNvSpPr/>
          <p:nvPr/>
        </p:nvSpPr>
        <p:spPr>
          <a:xfrm>
            <a:off x="4528349" y="7603304"/>
            <a:ext cx="36195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1600" b="1" dirty="0" smtClean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C</a:t>
            </a:r>
            <a:endParaRPr lang="ko" sz="16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34" name="Rettangolo 11">
            <a:extLst>
              <a:ext uri="{FF2B5EF4-FFF2-40B4-BE49-F238E27FC236}">
                <a16:creationId xmlns="" xmlns:a16="http://schemas.microsoft.com/office/drawing/2014/main" id="{CB794C54-3641-4394-AEAA-D8E754791338}"/>
              </a:ext>
            </a:extLst>
          </p:cNvPr>
          <p:cNvSpPr/>
          <p:nvPr/>
        </p:nvSpPr>
        <p:spPr>
          <a:xfrm>
            <a:off x="2452267" y="7617356"/>
            <a:ext cx="1608282" cy="6924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en-US" altLang="ko-KR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Email</a:t>
            </a:r>
            <a:r>
              <a:rPr lang="ko-KR" altLang="en-US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선택 회사 메일로 코드가 전송됩니다</a:t>
            </a:r>
            <a:r>
              <a:rPr lang="en-US" altLang="ko-KR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en-US" altLang="ko-KR" sz="1300" b="1" dirty="0">
              <a:solidFill>
                <a:srgbClr val="FF0000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35" name="타원 34">
            <a:extLst>
              <a:ext uri="{FF2B5EF4-FFF2-40B4-BE49-F238E27FC236}">
                <a16:creationId xmlns="" xmlns:a16="http://schemas.microsoft.com/office/drawing/2014/main" id="{17070413-21C9-4EF8-8B00-A91C18EEFF11}"/>
              </a:ext>
            </a:extLst>
          </p:cNvPr>
          <p:cNvSpPr/>
          <p:nvPr/>
        </p:nvSpPr>
        <p:spPr>
          <a:xfrm>
            <a:off x="2402669" y="7686896"/>
            <a:ext cx="252051" cy="27837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Rettangolo 3">
            <a:extLst>
              <a:ext uri="{FF2B5EF4-FFF2-40B4-BE49-F238E27FC236}">
                <a16:creationId xmlns="" xmlns:a16="http://schemas.microsoft.com/office/drawing/2014/main" id="{C072731F-3ED0-4494-AB62-4DE1BDA0B463}"/>
              </a:ext>
            </a:extLst>
          </p:cNvPr>
          <p:cNvSpPr/>
          <p:nvPr/>
        </p:nvSpPr>
        <p:spPr>
          <a:xfrm>
            <a:off x="2345286" y="7656805"/>
            <a:ext cx="36195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1600" b="1" dirty="0" smtClean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B</a:t>
            </a:r>
            <a:endParaRPr lang="ko" sz="16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46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그림 25"/>
          <p:cNvPicPr/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31815" y="967138"/>
            <a:ext cx="4950460" cy="39014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2" name="Rettangolo 35">
            <a:extLst>
              <a:ext uri="{FF2B5EF4-FFF2-40B4-BE49-F238E27FC236}">
                <a16:creationId xmlns="" xmlns:a16="http://schemas.microsoft.com/office/drawing/2014/main" id="{649B06A2-E4DB-4916-B4F4-F518FA173A65}"/>
              </a:ext>
            </a:extLst>
          </p:cNvPr>
          <p:cNvSpPr/>
          <p:nvPr/>
        </p:nvSpPr>
        <p:spPr>
          <a:xfrm>
            <a:off x="889000" y="406442"/>
            <a:ext cx="5202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발급된 임시 코드 확인 및 사용 </a:t>
            </a: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- </a:t>
            </a:r>
            <a:r>
              <a:rPr lang="en-US" altLang="ko-KR" sz="1600" b="1" dirty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PC</a:t>
            </a:r>
            <a:r>
              <a:rPr lang="ko-KR" altLang="en-US" sz="1600" b="1" dirty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에서 </a:t>
            </a:r>
            <a:r>
              <a:rPr lang="ko-KR" altLang="en-US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진행</a:t>
            </a:r>
            <a:endParaRPr lang="ko" altLang="ko-KR" sz="1600" b="1" dirty="0">
              <a:solidFill>
                <a:schemeClr val="accent1">
                  <a:lumMod val="7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23" name="타원 22">
            <a:extLst>
              <a:ext uri="{FF2B5EF4-FFF2-40B4-BE49-F238E27FC236}">
                <a16:creationId xmlns="" xmlns:a16="http://schemas.microsoft.com/office/drawing/2014/main" id="{DBCE41E3-D191-42BB-AB4C-6416C6580B37}"/>
              </a:ext>
            </a:extLst>
          </p:cNvPr>
          <p:cNvSpPr/>
          <p:nvPr/>
        </p:nvSpPr>
        <p:spPr>
          <a:xfrm>
            <a:off x="462509" y="354240"/>
            <a:ext cx="431800" cy="4318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Rettangolo 3">
            <a:extLst>
              <a:ext uri="{FF2B5EF4-FFF2-40B4-BE49-F238E27FC236}">
                <a16:creationId xmlns="" xmlns:a16="http://schemas.microsoft.com/office/drawing/2014/main" id="{81BD4EE9-ADDF-4D95-A9FC-DC36E32F6708}"/>
              </a:ext>
            </a:extLst>
          </p:cNvPr>
          <p:cNvSpPr/>
          <p:nvPr/>
        </p:nvSpPr>
        <p:spPr>
          <a:xfrm>
            <a:off x="497786" y="354240"/>
            <a:ext cx="36195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2000" b="1" dirty="0" smtClean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2</a:t>
            </a:r>
            <a:endParaRPr lang="ko" sz="20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128" name="직사각형 127">
            <a:extLst>
              <a:ext uri="{FF2B5EF4-FFF2-40B4-BE49-F238E27FC236}">
                <a16:creationId xmlns="" xmlns:a16="http://schemas.microsoft.com/office/drawing/2014/main" id="{52824691-8576-4E16-BF16-750998082F48}"/>
              </a:ext>
            </a:extLst>
          </p:cNvPr>
          <p:cNvSpPr/>
          <p:nvPr/>
        </p:nvSpPr>
        <p:spPr>
          <a:xfrm flipV="1">
            <a:off x="1750361" y="2879758"/>
            <a:ext cx="1119839" cy="396842"/>
          </a:xfrm>
          <a:prstGeom prst="rect">
            <a:avLst/>
          </a:prstGeom>
          <a:noFill/>
          <a:ln w="22225">
            <a:solidFill>
              <a:srgbClr val="FF0000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Rettangolo 11">
            <a:extLst>
              <a:ext uri="{FF2B5EF4-FFF2-40B4-BE49-F238E27FC236}">
                <a16:creationId xmlns="" xmlns:a16="http://schemas.microsoft.com/office/drawing/2014/main" id="{CB794C54-3641-4394-AEAA-D8E754791338}"/>
              </a:ext>
            </a:extLst>
          </p:cNvPr>
          <p:cNvSpPr/>
          <p:nvPr/>
        </p:nvSpPr>
        <p:spPr>
          <a:xfrm>
            <a:off x="5429004" y="1811214"/>
            <a:ext cx="2343395" cy="181588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latinLnBrk="1"/>
            <a:r>
              <a:rPr lang="ko-KR" altLang="ko-KR" sz="1400" dirty="0">
                <a:solidFill>
                  <a:srgbClr val="FF0000"/>
                </a:solidFill>
                <a:latin typeface="+mn-ea"/>
              </a:rPr>
              <a:t>화면 표시를 </a:t>
            </a:r>
            <a:r>
              <a:rPr lang="ko-KR" altLang="ko-KR" sz="1400" dirty="0" err="1">
                <a:solidFill>
                  <a:srgbClr val="FF0000"/>
                </a:solidFill>
                <a:latin typeface="+mn-ea"/>
              </a:rPr>
              <a:t>선택시</a:t>
            </a:r>
            <a:r>
              <a:rPr lang="ko-KR" altLang="ko-KR" sz="1400" dirty="0">
                <a:solidFill>
                  <a:srgbClr val="FF0000"/>
                </a:solidFill>
                <a:latin typeface="+mn-ea"/>
              </a:rPr>
              <a:t> 위와 같이 화면에 코드가 나타납니다</a:t>
            </a:r>
            <a:r>
              <a:rPr lang="en-US" altLang="ko-KR" sz="1400" dirty="0">
                <a:solidFill>
                  <a:srgbClr val="FF0000"/>
                </a:solidFill>
                <a:latin typeface="+mn-ea"/>
              </a:rPr>
              <a:t>. </a:t>
            </a:r>
            <a:r>
              <a:rPr lang="ko-KR" altLang="ko-KR" sz="1400" dirty="0">
                <a:solidFill>
                  <a:srgbClr val="FF0000"/>
                </a:solidFill>
                <a:latin typeface="+mn-ea"/>
              </a:rPr>
              <a:t>코드는 앞자리 특수문자와 같이 사용하셔야 합니다</a:t>
            </a:r>
            <a:r>
              <a:rPr lang="en-US" altLang="ko-KR" sz="1400" dirty="0">
                <a:solidFill>
                  <a:srgbClr val="FF0000"/>
                </a:solidFill>
                <a:latin typeface="+mn-ea"/>
              </a:rPr>
              <a:t>. (</a:t>
            </a:r>
            <a:r>
              <a:rPr lang="ko-KR" altLang="ko-KR" sz="1400" dirty="0">
                <a:solidFill>
                  <a:srgbClr val="FF0000"/>
                </a:solidFill>
                <a:latin typeface="+mn-ea"/>
              </a:rPr>
              <a:t>위의 경우 </a:t>
            </a:r>
            <a:r>
              <a:rPr lang="en-US" altLang="ko-KR" sz="1400" dirty="0">
                <a:solidFill>
                  <a:srgbClr val="FF0000"/>
                </a:solidFill>
                <a:latin typeface="+mn-ea"/>
              </a:rPr>
              <a:t>*</a:t>
            </a:r>
            <a:r>
              <a:rPr lang="ko-KR" altLang="ko-KR" sz="1400" dirty="0">
                <a:solidFill>
                  <a:srgbClr val="FF0000"/>
                </a:solidFill>
                <a:latin typeface="+mn-ea"/>
              </a:rPr>
              <a:t>포함</a:t>
            </a:r>
            <a:r>
              <a:rPr lang="en-US" altLang="ko-KR" sz="1400" dirty="0">
                <a:solidFill>
                  <a:srgbClr val="FF0000"/>
                </a:solidFill>
                <a:latin typeface="+mn-ea"/>
              </a:rPr>
              <a:t>)</a:t>
            </a:r>
            <a:endParaRPr lang="ko-KR" altLang="ko-KR" sz="1400" dirty="0">
              <a:solidFill>
                <a:srgbClr val="FF0000"/>
              </a:solidFill>
              <a:latin typeface="+mn-ea"/>
            </a:endParaRPr>
          </a:p>
          <a:p>
            <a:pPr latinLnBrk="1"/>
            <a:r>
              <a:rPr lang="ko-KR" altLang="ko-KR" sz="1400" dirty="0">
                <a:solidFill>
                  <a:srgbClr val="FF0000"/>
                </a:solidFill>
                <a:latin typeface="+mn-ea"/>
              </a:rPr>
              <a:t>메일 선택 시 메일 발급 되었다는 메시지가 표시되고 메일이 전송 됩니다</a:t>
            </a:r>
            <a:r>
              <a:rPr lang="en-US" altLang="ko-KR" sz="1400" dirty="0">
                <a:solidFill>
                  <a:srgbClr val="FF0000"/>
                </a:solidFill>
                <a:latin typeface="+mn-ea"/>
              </a:rPr>
              <a:t>.</a:t>
            </a:r>
            <a:endParaRPr lang="ko-KR" altLang="ko-KR" sz="1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5" name="타원 44">
            <a:extLst>
              <a:ext uri="{FF2B5EF4-FFF2-40B4-BE49-F238E27FC236}">
                <a16:creationId xmlns="" xmlns:a16="http://schemas.microsoft.com/office/drawing/2014/main" id="{17070413-21C9-4EF8-8B00-A91C18EEFF11}"/>
              </a:ext>
            </a:extLst>
          </p:cNvPr>
          <p:cNvSpPr/>
          <p:nvPr/>
        </p:nvSpPr>
        <p:spPr>
          <a:xfrm>
            <a:off x="5088387" y="1841305"/>
            <a:ext cx="252051" cy="27837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Rettangolo 3">
            <a:extLst>
              <a:ext uri="{FF2B5EF4-FFF2-40B4-BE49-F238E27FC236}">
                <a16:creationId xmlns="" xmlns:a16="http://schemas.microsoft.com/office/drawing/2014/main" id="{C072731F-3ED0-4494-AB62-4DE1BDA0B463}"/>
              </a:ext>
            </a:extLst>
          </p:cNvPr>
          <p:cNvSpPr/>
          <p:nvPr/>
        </p:nvSpPr>
        <p:spPr>
          <a:xfrm>
            <a:off x="5033436" y="1811214"/>
            <a:ext cx="36195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1600" b="1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A</a:t>
            </a:r>
            <a:endParaRPr lang="ko" sz="16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48" name="Rettangolo 35">
            <a:extLst>
              <a:ext uri="{FF2B5EF4-FFF2-40B4-BE49-F238E27FC236}">
                <a16:creationId xmlns="" xmlns:a16="http://schemas.microsoft.com/office/drawing/2014/main" id="{2DCDA2C2-4028-4A8E-9BCE-38A626E27B66}"/>
              </a:ext>
            </a:extLst>
          </p:cNvPr>
          <p:cNvSpPr/>
          <p:nvPr/>
        </p:nvSpPr>
        <p:spPr>
          <a:xfrm>
            <a:off x="1132539" y="5353050"/>
            <a:ext cx="61016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ko-KR" altLang="en-US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임시 코드 </a:t>
            </a:r>
            <a:r>
              <a:rPr lang="ko-KR" altLang="en-US" sz="1400" b="1" dirty="0" err="1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발급시</a:t>
            </a:r>
            <a:r>
              <a:rPr lang="ko-KR" altLang="en-US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</a:t>
            </a:r>
            <a:r>
              <a:rPr lang="en-US" altLang="ko-KR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SMS </a:t>
            </a:r>
            <a:r>
              <a:rPr lang="ko-KR" altLang="en-US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문자로 해당 임직원에게 알림이 발송 됩니다</a:t>
            </a:r>
            <a:r>
              <a:rPr lang="en-US" altLang="ko-KR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 </a:t>
            </a:r>
            <a:r>
              <a:rPr lang="ko-KR" altLang="en-US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본인이 발급한 케이스가 아닌 경우 즉시 회사 보안 담당자 또는 </a:t>
            </a:r>
            <a:r>
              <a:rPr lang="en-US" altLang="ko-KR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 </a:t>
            </a:r>
            <a:r>
              <a:rPr lang="ko-KR" altLang="en-US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담당자에게 문의 </a:t>
            </a:r>
            <a:r>
              <a:rPr lang="ko-KR" altLang="en-US" sz="1400" b="1" dirty="0" err="1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부탁드립니다</a:t>
            </a:r>
            <a:r>
              <a:rPr lang="en-US" altLang="ko-KR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ko" sz="1400" b="1" dirty="0">
              <a:solidFill>
                <a:srgbClr val="FF0000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49" name="타원 48">
            <a:extLst>
              <a:ext uri="{FF2B5EF4-FFF2-40B4-BE49-F238E27FC236}">
                <a16:creationId xmlns="" xmlns:a16="http://schemas.microsoft.com/office/drawing/2014/main" id="{DC826B97-C6D2-4B15-89D7-614210546A5D}"/>
              </a:ext>
            </a:extLst>
          </p:cNvPr>
          <p:cNvSpPr/>
          <p:nvPr/>
        </p:nvSpPr>
        <p:spPr>
          <a:xfrm>
            <a:off x="827971" y="5383141"/>
            <a:ext cx="252051" cy="27837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Rettangolo 3">
            <a:extLst>
              <a:ext uri="{FF2B5EF4-FFF2-40B4-BE49-F238E27FC236}">
                <a16:creationId xmlns="" xmlns:a16="http://schemas.microsoft.com/office/drawing/2014/main" id="{03167C27-10E2-4BE0-9F53-59204F5BDD59}"/>
              </a:ext>
            </a:extLst>
          </p:cNvPr>
          <p:cNvSpPr/>
          <p:nvPr/>
        </p:nvSpPr>
        <p:spPr>
          <a:xfrm>
            <a:off x="770588" y="5353050"/>
            <a:ext cx="36195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1600" b="1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*</a:t>
            </a:r>
            <a:endParaRPr lang="ko" sz="16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31" name="Rettangolo 35">
            <a:extLst>
              <a:ext uri="{FF2B5EF4-FFF2-40B4-BE49-F238E27FC236}">
                <a16:creationId xmlns="" xmlns:a16="http://schemas.microsoft.com/office/drawing/2014/main" id="{2DCDA2C2-4028-4A8E-9BCE-38A626E27B66}"/>
              </a:ext>
            </a:extLst>
          </p:cNvPr>
          <p:cNvSpPr/>
          <p:nvPr/>
        </p:nvSpPr>
        <p:spPr>
          <a:xfrm>
            <a:off x="1094466" y="7056197"/>
            <a:ext cx="48745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altLang="ko-KR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 </a:t>
            </a:r>
            <a:r>
              <a:rPr lang="ko-KR" altLang="en-US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관련 문의는 아래 담당자에게 진행 하시면 됩니다</a:t>
            </a:r>
            <a:r>
              <a:rPr lang="en-US" altLang="ko-KR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</a:p>
          <a:p>
            <a:r>
              <a:rPr lang="ko-KR" altLang="en-US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염형진 사원 </a:t>
            </a:r>
            <a:r>
              <a:rPr lang="en-US" altLang="ko-KR" sz="1400" b="1" dirty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02-3670-8701</a:t>
            </a:r>
          </a:p>
          <a:p>
            <a:r>
              <a:rPr lang="ko-KR" altLang="en-US" sz="1400" b="1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임명진 사원 </a:t>
            </a:r>
            <a:r>
              <a:rPr lang="en-US" altLang="ko-KR" sz="1400" b="1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02-3670-8689</a:t>
            </a:r>
            <a:endParaRPr lang="en-US" altLang="ko-KR" sz="1400" b="1" smtClean="0">
              <a:solidFill>
                <a:srgbClr val="FF0000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  <a:p>
            <a:pPr rtl="0"/>
            <a:r>
              <a:rPr lang="en-US" altLang="ko-KR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(</a:t>
            </a:r>
            <a:r>
              <a:rPr lang="ko-KR" altLang="en-US" sz="1400" b="1" dirty="0" err="1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정보보안챕터</a:t>
            </a:r>
            <a:r>
              <a:rPr lang="en-US" altLang="ko-KR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)</a:t>
            </a:r>
            <a:endParaRPr lang="ko" sz="1400" b="1" dirty="0">
              <a:solidFill>
                <a:srgbClr val="FF0000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36" name="타원 35">
            <a:extLst>
              <a:ext uri="{FF2B5EF4-FFF2-40B4-BE49-F238E27FC236}">
                <a16:creationId xmlns="" xmlns:a16="http://schemas.microsoft.com/office/drawing/2014/main" id="{DC826B97-C6D2-4B15-89D7-614210546A5D}"/>
              </a:ext>
            </a:extLst>
          </p:cNvPr>
          <p:cNvSpPr/>
          <p:nvPr/>
        </p:nvSpPr>
        <p:spPr>
          <a:xfrm>
            <a:off x="861589" y="7070900"/>
            <a:ext cx="252051" cy="27837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Rettangolo 3">
            <a:extLst>
              <a:ext uri="{FF2B5EF4-FFF2-40B4-BE49-F238E27FC236}">
                <a16:creationId xmlns="" xmlns:a16="http://schemas.microsoft.com/office/drawing/2014/main" id="{03167C27-10E2-4BE0-9F53-59204F5BDD59}"/>
              </a:ext>
            </a:extLst>
          </p:cNvPr>
          <p:cNvSpPr/>
          <p:nvPr/>
        </p:nvSpPr>
        <p:spPr>
          <a:xfrm>
            <a:off x="778806" y="7040809"/>
            <a:ext cx="43819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1600" b="1" dirty="0" smtClean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**</a:t>
            </a:r>
            <a:endParaRPr lang="ko" sz="16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47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7772400" cy="2679758"/>
          </a:xfrm>
          <a:prstGeom prst="rect">
            <a:avLst/>
          </a:prstGeom>
          <a:solidFill>
            <a:srgbClr val="315D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4" name="Rettangolo 6">
            <a:extLst>
              <a:ext uri="{FF2B5EF4-FFF2-40B4-BE49-F238E27FC236}">
                <a16:creationId xmlns="" xmlns:a16="http://schemas.microsoft.com/office/drawing/2014/main" id="{21D92046-160D-4EFF-86A2-F65DBCF6A290}"/>
              </a:ext>
            </a:extLst>
          </p:cNvPr>
          <p:cNvSpPr/>
          <p:nvPr/>
        </p:nvSpPr>
        <p:spPr>
          <a:xfrm>
            <a:off x="344330" y="908082"/>
            <a:ext cx="7245189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rtl="0"/>
            <a:r>
              <a:rPr lang="en-US" altLang="ko-KR" sz="5400" b="1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OTP</a:t>
            </a:r>
            <a:r>
              <a:rPr lang="ko-KR" altLang="en-US" sz="5400" b="1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이용 방법</a:t>
            </a:r>
            <a:endParaRPr lang="ko" sz="5400" b="1" dirty="0">
              <a:solidFill>
                <a:schemeClr val="bg1"/>
              </a:solidFill>
              <a:latin typeface="+mj-ea"/>
              <a:ea typeface="+mj-ea"/>
              <a:cs typeface="Malgun Gothic Semilight" panose="020B0502040204020203" pitchFamily="34" charset="-128"/>
            </a:endParaRPr>
          </a:p>
        </p:txBody>
      </p:sp>
      <p:sp>
        <p:nvSpPr>
          <p:cNvPr id="25" name="Rettangolo 6">
            <a:extLst>
              <a:ext uri="{FF2B5EF4-FFF2-40B4-BE49-F238E27FC236}">
                <a16:creationId xmlns="" xmlns:a16="http://schemas.microsoft.com/office/drawing/2014/main" id="{4D4353AC-0628-40B9-BAA1-B623D94B40BC}"/>
              </a:ext>
            </a:extLst>
          </p:cNvPr>
          <p:cNvSpPr/>
          <p:nvPr/>
        </p:nvSpPr>
        <p:spPr>
          <a:xfrm>
            <a:off x="344331" y="2030369"/>
            <a:ext cx="6435614" cy="40011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74625" indent="-174625" rtl="0">
              <a:buFont typeface="Wingdings" panose="05000000000000000000" pitchFamily="2" charset="2"/>
              <a:buChar char="§"/>
            </a:pPr>
            <a:r>
              <a:rPr lang="en-US" altLang="ko-KR" sz="20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OTP</a:t>
            </a:r>
            <a:r>
              <a:rPr lang="ko-KR" altLang="en-US" sz="2000" b="1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를 이용하여 시스템 접속하는 방법을 안내합니다</a:t>
            </a:r>
            <a:r>
              <a:rPr lang="en-US" altLang="ko-KR" sz="2000" b="1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.</a:t>
            </a:r>
            <a:endParaRPr lang="ko" sz="2000" b="1" dirty="0">
              <a:solidFill>
                <a:schemeClr val="bg1"/>
              </a:solidFill>
              <a:latin typeface="+mj-ea"/>
              <a:ea typeface="+mj-ea"/>
              <a:cs typeface="Malgun Gothic Semilight" panose="020B0502040204020203" pitchFamily="34" charset="-128"/>
            </a:endParaRPr>
          </a:p>
        </p:txBody>
      </p:sp>
      <p:sp>
        <p:nvSpPr>
          <p:cNvPr id="16" name="Rettangolo 6">
            <a:extLst>
              <a:ext uri="{FF2B5EF4-FFF2-40B4-BE49-F238E27FC236}">
                <a16:creationId xmlns="" xmlns:a16="http://schemas.microsoft.com/office/drawing/2014/main" id="{1147CD11-37F6-4E8B-BF1D-5F3E1A980869}"/>
              </a:ext>
            </a:extLst>
          </p:cNvPr>
          <p:cNvSpPr/>
          <p:nvPr/>
        </p:nvSpPr>
        <p:spPr>
          <a:xfrm>
            <a:off x="344331" y="569359"/>
            <a:ext cx="6435614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rtl="0"/>
            <a:r>
              <a:rPr lang="en-US" altLang="ko" sz="2400" b="1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Step 4</a:t>
            </a:r>
            <a:endParaRPr lang="ko" sz="2400" b="1">
              <a:solidFill>
                <a:schemeClr val="bg1"/>
              </a:solidFill>
              <a:latin typeface="+mj-ea"/>
              <a:ea typeface="+mj-ea"/>
              <a:cs typeface="Malgun Gothic Semilight" panose="020B0502040204020203" pitchFamily="34" charset="-128"/>
            </a:endParaRPr>
          </a:p>
        </p:txBody>
      </p:sp>
      <p:pic>
        <p:nvPicPr>
          <p:cNvPr id="32" name="그림 31">
            <a:extLst>
              <a:ext uri="{FF2B5EF4-FFF2-40B4-BE49-F238E27FC236}">
                <a16:creationId xmlns="" xmlns:a16="http://schemas.microsoft.com/office/drawing/2014/main" id="{756D4037-B65F-4A58-B538-DCEA33DA076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61914" y="120551"/>
            <a:ext cx="1415540" cy="794368"/>
          </a:xfrm>
          <a:prstGeom prst="rect">
            <a:avLst/>
          </a:prstGeom>
        </p:spPr>
      </p:pic>
      <p:sp>
        <p:nvSpPr>
          <p:cNvPr id="22" name="타원 21">
            <a:extLst>
              <a:ext uri="{FF2B5EF4-FFF2-40B4-BE49-F238E27FC236}">
                <a16:creationId xmlns="" xmlns:a16="http://schemas.microsoft.com/office/drawing/2014/main" id="{3C4FC013-7945-42F2-93E5-640B625FF036}"/>
              </a:ext>
            </a:extLst>
          </p:cNvPr>
          <p:cNvSpPr/>
          <p:nvPr/>
        </p:nvSpPr>
        <p:spPr>
          <a:xfrm>
            <a:off x="457203" y="2909797"/>
            <a:ext cx="431800" cy="4318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Rettangolo 3">
            <a:extLst>
              <a:ext uri="{FF2B5EF4-FFF2-40B4-BE49-F238E27FC236}">
                <a16:creationId xmlns="" xmlns:a16="http://schemas.microsoft.com/office/drawing/2014/main" id="{9BFA7F3D-C0B2-40A2-9F5D-B5DECE4B3E8C}"/>
              </a:ext>
            </a:extLst>
          </p:cNvPr>
          <p:cNvSpPr/>
          <p:nvPr/>
        </p:nvSpPr>
        <p:spPr>
          <a:xfrm>
            <a:off x="492127" y="2937218"/>
            <a:ext cx="36195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2000" b="1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1</a:t>
            </a:r>
            <a:endParaRPr lang="ko" sz="20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24" name="Rettangolo 35">
            <a:extLst>
              <a:ext uri="{FF2B5EF4-FFF2-40B4-BE49-F238E27FC236}">
                <a16:creationId xmlns="" xmlns:a16="http://schemas.microsoft.com/office/drawing/2014/main" id="{649B06A2-E4DB-4916-B4F4-F518FA173A65}"/>
              </a:ext>
            </a:extLst>
          </p:cNvPr>
          <p:cNvSpPr/>
          <p:nvPr/>
        </p:nvSpPr>
        <p:spPr>
          <a:xfrm>
            <a:off x="889003" y="2916484"/>
            <a:ext cx="5202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VDI 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또는 </a:t>
            </a: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RDS 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접속 </a:t>
            </a: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– </a:t>
            </a:r>
            <a:r>
              <a:rPr lang="en-US" altLang="ko-KR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PC</a:t>
            </a:r>
            <a:r>
              <a:rPr lang="ko-KR" altLang="en-US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에서 진행</a:t>
            </a:r>
            <a:endParaRPr lang="ko" sz="1600" b="1" dirty="0">
              <a:solidFill>
                <a:srgbClr val="FF0000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27" name="Rettangolo 11">
            <a:extLst>
              <a:ext uri="{FF2B5EF4-FFF2-40B4-BE49-F238E27FC236}">
                <a16:creationId xmlns="" xmlns:a16="http://schemas.microsoft.com/office/drawing/2014/main" id="{A0628044-0A4F-4135-BF49-EED45112A95B}"/>
              </a:ext>
            </a:extLst>
          </p:cNvPr>
          <p:cNvSpPr/>
          <p:nvPr/>
        </p:nvSpPr>
        <p:spPr>
          <a:xfrm>
            <a:off x="449573" y="3459899"/>
            <a:ext cx="4439928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altLang="ko-KR" sz="1400" smtClean="0">
                <a:solidFill>
                  <a:srgbClr val="0070C0"/>
                </a:solidFill>
                <a:latin typeface="+mn-ea"/>
                <a:hlinkClick r:id="rId4"/>
              </a:rPr>
              <a:t>https://vdi.doosan.com</a:t>
            </a:r>
            <a:r>
              <a:rPr lang="en-US" altLang="ko-KR" sz="1400" smtClean="0">
                <a:solidFill>
                  <a:srgbClr val="0070C0"/>
                </a:solidFill>
                <a:latin typeface="+mn-ea"/>
              </a:rPr>
              <a:t> </a:t>
            </a:r>
            <a:r>
              <a:rPr lang="ko-KR" altLang="ko-KR" sz="1400" smtClean="0">
                <a:solidFill>
                  <a:srgbClr val="0070C0"/>
                </a:solidFill>
                <a:latin typeface="+mn-ea"/>
              </a:rPr>
              <a:t>접속</a:t>
            </a:r>
            <a:endParaRPr lang="en-US" sz="1400" dirty="0">
              <a:solidFill>
                <a:schemeClr val="accent1"/>
              </a:solidFill>
              <a:latin typeface="+mn-ea"/>
              <a:cs typeface="Segoe Pro Display" charset="0"/>
            </a:endParaRPr>
          </a:p>
        </p:txBody>
      </p:sp>
      <p:pic>
        <p:nvPicPr>
          <p:cNvPr id="3074" name="Picture 2" descr="image001"/>
          <p:cNvPicPr>
            <a:picLocks noChangeAspect="1" noChangeArrowheads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426"/>
          <a:stretch/>
        </p:blipFill>
        <p:spPr bwMode="auto">
          <a:xfrm>
            <a:off x="413305" y="3899904"/>
            <a:ext cx="7107237" cy="248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직사각형 36">
            <a:extLst>
              <a:ext uri="{FF2B5EF4-FFF2-40B4-BE49-F238E27FC236}">
                <a16:creationId xmlns="" xmlns:a16="http://schemas.microsoft.com/office/drawing/2014/main" id="{52824691-8576-4E16-BF16-750998082F48}"/>
              </a:ext>
            </a:extLst>
          </p:cNvPr>
          <p:cNvSpPr/>
          <p:nvPr/>
        </p:nvSpPr>
        <p:spPr>
          <a:xfrm flipV="1">
            <a:off x="4216228" y="5588000"/>
            <a:ext cx="1473372" cy="253999"/>
          </a:xfrm>
          <a:prstGeom prst="rect">
            <a:avLst/>
          </a:prstGeom>
          <a:noFill/>
          <a:ln w="22225">
            <a:solidFill>
              <a:srgbClr val="FF0000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8" name="그림 27" descr="C:\Users\blue4rain\AppData\Local\Microsoft\Windows\INetCache\Content.Word\Screenshot_20181127-165016_Doosan Authenticator.jpg"/>
          <p:cNvPicPr/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63678" y="6733170"/>
            <a:ext cx="1949450" cy="314325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41" name="직사각형 40">
            <a:extLst>
              <a:ext uri="{FF2B5EF4-FFF2-40B4-BE49-F238E27FC236}">
                <a16:creationId xmlns="" xmlns:a16="http://schemas.microsoft.com/office/drawing/2014/main" id="{C25D7C51-9263-4D37-A8FE-10B968DCFC2F}"/>
              </a:ext>
            </a:extLst>
          </p:cNvPr>
          <p:cNvSpPr/>
          <p:nvPr/>
        </p:nvSpPr>
        <p:spPr>
          <a:xfrm flipV="1">
            <a:off x="3298654" y="8304795"/>
            <a:ext cx="1079497" cy="747956"/>
          </a:xfrm>
          <a:prstGeom prst="rect">
            <a:avLst/>
          </a:prstGeom>
          <a:noFill/>
          <a:ln w="22225">
            <a:solidFill>
              <a:srgbClr val="FF0000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5" name="직선 화살표 연결선 25">
            <a:extLst>
              <a:ext uri="{FF2B5EF4-FFF2-40B4-BE49-F238E27FC236}">
                <a16:creationId xmlns="" xmlns:a16="http://schemas.microsoft.com/office/drawing/2014/main" id="{19591764-1A29-4BA2-BAE5-D869E303BBE9}"/>
              </a:ext>
            </a:extLst>
          </p:cNvPr>
          <p:cNvCxnSpPr>
            <a:cxnSpLocks/>
            <a:stCxn id="41" idx="3"/>
            <a:endCxn id="37" idx="0"/>
          </p:cNvCxnSpPr>
          <p:nvPr/>
        </p:nvCxnSpPr>
        <p:spPr>
          <a:xfrm flipV="1">
            <a:off x="4378151" y="5841999"/>
            <a:ext cx="574763" cy="2836774"/>
          </a:xfrm>
          <a:prstGeom prst="bentConnector2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그림 37"/>
          <p:cNvPicPr/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324" y="6733170"/>
            <a:ext cx="1998345" cy="3143250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39" name="직사각형 38">
            <a:extLst>
              <a:ext uri="{FF2B5EF4-FFF2-40B4-BE49-F238E27FC236}">
                <a16:creationId xmlns="" xmlns:a16="http://schemas.microsoft.com/office/drawing/2014/main" id="{C25D7C51-9263-4D37-A8FE-10B968DCFC2F}"/>
              </a:ext>
            </a:extLst>
          </p:cNvPr>
          <p:cNvSpPr/>
          <p:nvPr/>
        </p:nvSpPr>
        <p:spPr>
          <a:xfrm flipV="1">
            <a:off x="15173" y="7114601"/>
            <a:ext cx="2029003" cy="342546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0" name="직선 화살표 연결선 25">
            <a:extLst>
              <a:ext uri="{FF2B5EF4-FFF2-40B4-BE49-F238E27FC236}">
                <a16:creationId xmlns="" xmlns:a16="http://schemas.microsoft.com/office/drawing/2014/main" id="{19591764-1A29-4BA2-BAE5-D869E303BBE9}"/>
              </a:ext>
            </a:extLst>
          </p:cNvPr>
          <p:cNvCxnSpPr>
            <a:cxnSpLocks/>
            <a:stCxn id="39" idx="3"/>
            <a:endCxn id="28" idx="1"/>
          </p:cNvCxnSpPr>
          <p:nvPr/>
        </p:nvCxnSpPr>
        <p:spPr>
          <a:xfrm>
            <a:off x="2044176" y="7285874"/>
            <a:ext cx="819502" cy="1018921"/>
          </a:xfrm>
          <a:prstGeom prst="bentConnector3">
            <a:avLst>
              <a:gd name="adj1" fmla="val 50000"/>
            </a:avLst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ttangolo 11">
            <a:extLst>
              <a:ext uri="{FF2B5EF4-FFF2-40B4-BE49-F238E27FC236}">
                <a16:creationId xmlns="" xmlns:a16="http://schemas.microsoft.com/office/drawing/2014/main" id="{A0628044-0A4F-4135-BF49-EED45112A95B}"/>
              </a:ext>
            </a:extLst>
          </p:cNvPr>
          <p:cNvSpPr/>
          <p:nvPr/>
        </p:nvSpPr>
        <p:spPr>
          <a:xfrm>
            <a:off x="52683" y="6412561"/>
            <a:ext cx="7667033" cy="29238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AD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계정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(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메일접속 또는 회사 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PC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접속 계정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)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과 </a:t>
            </a:r>
            <a:r>
              <a:rPr lang="ko-KR" altLang="en-US" sz="130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패스워드를 입력하고 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 Code</a:t>
            </a:r>
            <a:r>
              <a:rPr lang="ko-KR" altLang="en-US" sz="130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란에 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</a:t>
            </a:r>
            <a:r>
              <a:rPr lang="ko-KR" altLang="en-US" sz="130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를 입력합니다</a:t>
            </a:r>
            <a:r>
              <a:rPr lang="en-US" altLang="ko-KR" sz="130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en-US" sz="1100" dirty="0"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44" name="Rettangolo 11">
            <a:extLst>
              <a:ext uri="{FF2B5EF4-FFF2-40B4-BE49-F238E27FC236}">
                <a16:creationId xmlns="" xmlns:a16="http://schemas.microsoft.com/office/drawing/2014/main" id="{A0628044-0A4F-4135-BF49-EED45112A95B}"/>
              </a:ext>
            </a:extLst>
          </p:cNvPr>
          <p:cNvSpPr/>
          <p:nvPr/>
        </p:nvSpPr>
        <p:spPr>
          <a:xfrm>
            <a:off x="-36618" y="8120246"/>
            <a:ext cx="2245808" cy="6924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Doosan Authenticator</a:t>
            </a:r>
            <a:r>
              <a:rPr lang="ko-KR" altLang="en-US" sz="130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앱 실행 후 화면에 표시되는 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</a:t>
            </a:r>
            <a:r>
              <a:rPr lang="ko-KR" altLang="en-US" sz="130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를 선택합니다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en-US" sz="1100" dirty="0"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47" name="Rettangolo 11">
            <a:extLst>
              <a:ext uri="{FF2B5EF4-FFF2-40B4-BE49-F238E27FC236}">
                <a16:creationId xmlns="" xmlns:a16="http://schemas.microsoft.com/office/drawing/2014/main" id="{A0628044-0A4F-4135-BF49-EED45112A95B}"/>
              </a:ext>
            </a:extLst>
          </p:cNvPr>
          <p:cNvSpPr/>
          <p:nvPr/>
        </p:nvSpPr>
        <p:spPr>
          <a:xfrm>
            <a:off x="4790368" y="7550732"/>
            <a:ext cx="2842666" cy="49244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화면에 표시되는 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를  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VDI, RDS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접속 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 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코드에 입력 합니다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en-US" sz="1100" dirty="0"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437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="" xmlns:a16="http://schemas.microsoft.com/office/drawing/2014/main" id="{90B115AF-B1BB-4F24-81C3-EBC42F89D2CC}"/>
              </a:ext>
            </a:extLst>
          </p:cNvPr>
          <p:cNvSpPr/>
          <p:nvPr/>
        </p:nvSpPr>
        <p:spPr>
          <a:xfrm>
            <a:off x="134730" y="3432800"/>
            <a:ext cx="2633870" cy="25583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Rettangolo 3"/>
          <p:cNvSpPr/>
          <p:nvPr/>
        </p:nvSpPr>
        <p:spPr>
          <a:xfrm>
            <a:off x="0" y="0"/>
            <a:ext cx="7772400" cy="3052881"/>
          </a:xfrm>
          <a:prstGeom prst="rect">
            <a:avLst/>
          </a:prstGeom>
          <a:solidFill>
            <a:srgbClr val="315D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4" name="Rettangolo 6">
            <a:extLst>
              <a:ext uri="{FF2B5EF4-FFF2-40B4-BE49-F238E27FC236}">
                <a16:creationId xmlns="" xmlns:a16="http://schemas.microsoft.com/office/drawing/2014/main" id="{21D92046-160D-4EFF-86A2-F65DBCF6A290}"/>
              </a:ext>
            </a:extLst>
          </p:cNvPr>
          <p:cNvSpPr/>
          <p:nvPr/>
        </p:nvSpPr>
        <p:spPr>
          <a:xfrm>
            <a:off x="344331" y="908082"/>
            <a:ext cx="6435614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rtl="0"/>
            <a:r>
              <a:rPr lang="en-US" altLang="ko-KR" sz="54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OTP </a:t>
            </a:r>
            <a:r>
              <a:rPr lang="ko-KR" altLang="en-US" sz="54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앱 설치하기</a:t>
            </a:r>
            <a:endParaRPr lang="ko" sz="5400" b="1" dirty="0">
              <a:solidFill>
                <a:schemeClr val="bg1"/>
              </a:solidFill>
              <a:latin typeface="+mj-ea"/>
              <a:ea typeface="+mj-ea"/>
              <a:cs typeface="Malgun Gothic Semilight" panose="020B0502040204020203" pitchFamily="34" charset="-128"/>
            </a:endParaRPr>
          </a:p>
        </p:txBody>
      </p:sp>
      <p:sp>
        <p:nvSpPr>
          <p:cNvPr id="9" name="Rettangolo 6">
            <a:extLst>
              <a:ext uri="{FF2B5EF4-FFF2-40B4-BE49-F238E27FC236}">
                <a16:creationId xmlns="" xmlns:a16="http://schemas.microsoft.com/office/drawing/2014/main" id="{951477D7-0FFA-4B22-8CFE-97CE6DC16656}"/>
              </a:ext>
            </a:extLst>
          </p:cNvPr>
          <p:cNvSpPr/>
          <p:nvPr/>
        </p:nvSpPr>
        <p:spPr>
          <a:xfrm>
            <a:off x="344330" y="2030369"/>
            <a:ext cx="7233123" cy="70788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74625" indent="-174625" rtl="0">
              <a:buFont typeface="Wingdings" panose="05000000000000000000" pitchFamily="2" charset="2"/>
              <a:buChar char="§"/>
            </a:pPr>
            <a:r>
              <a:rPr lang="en-US" altLang="ko-KR" sz="20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OTP </a:t>
            </a:r>
            <a:r>
              <a:rPr lang="ko-KR" altLang="en-US" sz="20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사용을 위해서 </a:t>
            </a:r>
            <a:r>
              <a:rPr lang="en-US" altLang="ko-KR" sz="20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Android play store </a:t>
            </a:r>
            <a:r>
              <a:rPr lang="ko-KR" altLang="en-US" sz="20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나 </a:t>
            </a:r>
            <a:r>
              <a:rPr lang="en-US" altLang="ko-KR" sz="20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Apple App Store</a:t>
            </a:r>
            <a:r>
              <a:rPr lang="ko-KR" altLang="en-US" sz="20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에서 </a:t>
            </a:r>
            <a:r>
              <a:rPr lang="en-US" altLang="ko-KR" sz="20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Doosan Authenticator </a:t>
            </a:r>
            <a:r>
              <a:rPr lang="ko-KR" altLang="en-US" sz="20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앱 설치가 필요합니다</a:t>
            </a:r>
            <a:r>
              <a:rPr lang="en-US" altLang="ko-KR" sz="20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.</a:t>
            </a:r>
            <a:endParaRPr lang="ko" sz="2000" b="1" dirty="0">
              <a:solidFill>
                <a:schemeClr val="bg1"/>
              </a:solidFill>
              <a:latin typeface="+mj-ea"/>
              <a:ea typeface="+mj-ea"/>
              <a:cs typeface="Malgun Gothic Semilight" panose="020B0502040204020203" pitchFamily="34" charset="-128"/>
            </a:endParaRPr>
          </a:p>
        </p:txBody>
      </p:sp>
      <p:sp>
        <p:nvSpPr>
          <p:cNvPr id="44" name="Rettangolo 11">
            <a:extLst>
              <a:ext uri="{FF2B5EF4-FFF2-40B4-BE49-F238E27FC236}">
                <a16:creationId xmlns="" xmlns:a16="http://schemas.microsoft.com/office/drawing/2014/main" id="{2575B474-824B-4FF4-875F-FD3DEB8694A7}"/>
              </a:ext>
            </a:extLst>
          </p:cNvPr>
          <p:cNvSpPr/>
          <p:nvPr/>
        </p:nvSpPr>
        <p:spPr>
          <a:xfrm>
            <a:off x="3016168" y="3520859"/>
            <a:ext cx="4077546" cy="1661993"/>
          </a:xfrm>
          <a:prstGeom prst="rect">
            <a:avLst/>
          </a:prstGeom>
          <a:solidFill>
            <a:srgbClr val="E6E6E6"/>
          </a:solidFill>
        </p:spPr>
        <p:txBody>
          <a:bodyPr wrap="square" rtlCol="0">
            <a:spAutoFit/>
          </a:bodyPr>
          <a:lstStyle/>
          <a:p>
            <a:pPr rtl="0"/>
            <a:r>
              <a:rPr lang="en-US" altLang="ko" sz="17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Android </a:t>
            </a:r>
            <a:r>
              <a:rPr lang="ko-KR" altLang="en-US" sz="17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폰의 경우 </a:t>
            </a:r>
            <a:r>
              <a:rPr lang="en-US" altLang="ko-KR" sz="17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Play </a:t>
            </a:r>
            <a:r>
              <a:rPr lang="en-US" altLang="ko" sz="17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Store</a:t>
            </a:r>
            <a:r>
              <a:rPr lang="ko-KR" altLang="en-US" sz="1700" b="1" dirty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에 접속하여 하단의 </a:t>
            </a:r>
            <a:r>
              <a:rPr lang="ko-KR" altLang="en-US" sz="17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앱을 </a:t>
            </a:r>
            <a:r>
              <a:rPr lang="ko-KR" altLang="en-US" sz="1700" b="1" dirty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설치 합니다</a:t>
            </a:r>
            <a:r>
              <a:rPr lang="en-US" altLang="ko-KR" sz="17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</a:p>
          <a:p>
            <a:pPr rtl="0"/>
            <a:endParaRPr lang="en-US" altLang="ko-KR" sz="1700" b="1" dirty="0">
              <a:solidFill>
                <a:schemeClr val="accent1">
                  <a:lumMod val="7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  <a:p>
            <a:pPr rtl="0"/>
            <a:r>
              <a:rPr lang="en-US" altLang="ko-KR" sz="17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Apple</a:t>
            </a:r>
            <a:r>
              <a:rPr lang="ko-KR" altLang="en-US" sz="17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은 </a:t>
            </a:r>
            <a:r>
              <a:rPr lang="en-US" altLang="ko-KR" sz="17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Apple App Store </a:t>
            </a:r>
            <a:r>
              <a:rPr lang="ko-KR" altLang="en-US" sz="17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에서 </a:t>
            </a:r>
            <a:r>
              <a:rPr lang="en-US" altLang="ko-KR" sz="17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Doosan Authenticator</a:t>
            </a:r>
            <a:r>
              <a:rPr lang="ko-KR" altLang="en-US" sz="17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를 검색하여 설치합니다</a:t>
            </a:r>
            <a:r>
              <a:rPr lang="en-US" altLang="ko-KR" sz="17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r>
              <a:rPr lang="ko-KR" altLang="en-US" sz="17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</a:t>
            </a:r>
            <a:endParaRPr lang="ko" sz="1700" b="1" dirty="0">
              <a:solidFill>
                <a:schemeClr val="accent1">
                  <a:lumMod val="7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19" name="Rettangolo 6">
            <a:extLst>
              <a:ext uri="{FF2B5EF4-FFF2-40B4-BE49-F238E27FC236}">
                <a16:creationId xmlns="" xmlns:a16="http://schemas.microsoft.com/office/drawing/2014/main" id="{20BBE4CA-7046-4924-971B-697832472930}"/>
              </a:ext>
            </a:extLst>
          </p:cNvPr>
          <p:cNvSpPr/>
          <p:nvPr/>
        </p:nvSpPr>
        <p:spPr>
          <a:xfrm>
            <a:off x="344331" y="569359"/>
            <a:ext cx="6435614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rtl="0"/>
            <a:r>
              <a:rPr lang="en-US" altLang="ko" sz="2400" b="1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Step 1</a:t>
            </a:r>
            <a:endParaRPr lang="ko" sz="2400" b="1">
              <a:solidFill>
                <a:schemeClr val="bg1"/>
              </a:solidFill>
              <a:latin typeface="+mj-ea"/>
              <a:ea typeface="+mj-ea"/>
              <a:cs typeface="Malgun Gothic Semilight" panose="020B0502040204020203" pitchFamily="34" charset="-128"/>
            </a:endParaRPr>
          </a:p>
        </p:txBody>
      </p:sp>
      <p:pic>
        <p:nvPicPr>
          <p:cNvPr id="35" name="그림 34">
            <a:extLst>
              <a:ext uri="{FF2B5EF4-FFF2-40B4-BE49-F238E27FC236}">
                <a16:creationId xmlns="" xmlns:a16="http://schemas.microsoft.com/office/drawing/2014/main" id="{A696800F-97BD-4FDE-841B-05E1747024C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61914" y="120551"/>
            <a:ext cx="1415540" cy="794368"/>
          </a:xfrm>
          <a:prstGeom prst="rect">
            <a:avLst/>
          </a:prstGeom>
        </p:spPr>
      </p:pic>
      <p:pic>
        <p:nvPicPr>
          <p:cNvPr id="47" name="그림 46" descr="스크린샷이(가) 표시된 사진&#10;&#10;자동 생성된 설명">
            <a:extLst>
              <a:ext uri="{FF2B5EF4-FFF2-40B4-BE49-F238E27FC236}">
                <a16:creationId xmlns="" xmlns:a16="http://schemas.microsoft.com/office/drawing/2014/main" id="{451EFD00-9056-4C34-8AF5-2D94D7AFC32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2468" y="6470905"/>
            <a:ext cx="2924152" cy="3460479"/>
          </a:xfrm>
          <a:prstGeom prst="rect">
            <a:avLst/>
          </a:prstGeom>
        </p:spPr>
      </p:pic>
      <p:sp>
        <p:nvSpPr>
          <p:cNvPr id="48" name="직사각형 47">
            <a:extLst>
              <a:ext uri="{FF2B5EF4-FFF2-40B4-BE49-F238E27FC236}">
                <a16:creationId xmlns="" xmlns:a16="http://schemas.microsoft.com/office/drawing/2014/main" id="{00E0B34C-9F72-4FEF-8570-C260F7D5FA16}"/>
              </a:ext>
            </a:extLst>
          </p:cNvPr>
          <p:cNvSpPr/>
          <p:nvPr/>
        </p:nvSpPr>
        <p:spPr>
          <a:xfrm>
            <a:off x="344331" y="6697854"/>
            <a:ext cx="2902290" cy="478377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9" name="직선 화살표 연결선 25">
            <a:extLst>
              <a:ext uri="{FF2B5EF4-FFF2-40B4-BE49-F238E27FC236}">
                <a16:creationId xmlns="" xmlns:a16="http://schemas.microsoft.com/office/drawing/2014/main" id="{8CF9FAEF-6C2A-4EFC-81A0-126557941A1C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3246621" y="6937043"/>
            <a:ext cx="1279160" cy="522132"/>
          </a:xfrm>
          <a:prstGeom prst="bentConnector3">
            <a:avLst>
              <a:gd name="adj1" fmla="val 50000"/>
            </a:avLst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ttangolo 35">
            <a:extLst>
              <a:ext uri="{FF2B5EF4-FFF2-40B4-BE49-F238E27FC236}">
                <a16:creationId xmlns="" xmlns:a16="http://schemas.microsoft.com/office/drawing/2014/main" id="{E63A455E-DBC0-46A4-B865-127E85F060D7}"/>
              </a:ext>
            </a:extLst>
          </p:cNvPr>
          <p:cNvSpPr/>
          <p:nvPr/>
        </p:nvSpPr>
        <p:spPr>
          <a:xfrm>
            <a:off x="3246619" y="6470905"/>
            <a:ext cx="353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altLang="ko-KR" sz="1400" dirty="0" smtClean="0"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App </a:t>
            </a:r>
            <a:r>
              <a:rPr lang="en-US" altLang="ko-KR" sz="1400" dirty="0"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Store</a:t>
            </a:r>
            <a:r>
              <a:rPr lang="ko-KR" altLang="en-US" sz="1400" dirty="0"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접속 후</a:t>
            </a:r>
            <a:endParaRPr lang="en-US" altLang="ko-KR" sz="1400" dirty="0"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  <a:p>
            <a:pPr rtl="0"/>
            <a:r>
              <a:rPr lang="ko-KR" altLang="en-US" sz="1400" dirty="0"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검색 창에 앱 이름 검색 후 설치 선택</a:t>
            </a:r>
            <a:endParaRPr lang="ko" sz="1400" dirty="0"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="" xmlns:a16="http://schemas.microsoft.com/office/drawing/2014/main" id="{E7E72C4B-98E3-4C0C-BD90-B4B323902DE0}"/>
              </a:ext>
            </a:extLst>
          </p:cNvPr>
          <p:cNvSpPr/>
          <p:nvPr/>
        </p:nvSpPr>
        <p:spPr>
          <a:xfrm>
            <a:off x="7023653" y="7821688"/>
            <a:ext cx="452784" cy="248886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6051" y="3590351"/>
            <a:ext cx="1943371" cy="1943371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7D177D51-4B40-4DFC-98B4-0FFA7888B73B}"/>
              </a:ext>
            </a:extLst>
          </p:cNvPr>
          <p:cNvSpPr txBox="1"/>
          <p:nvPr/>
        </p:nvSpPr>
        <p:spPr>
          <a:xfrm>
            <a:off x="380867" y="5546264"/>
            <a:ext cx="197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 smtClean="0">
                <a:solidFill>
                  <a:schemeClr val="bg1"/>
                </a:solidFill>
                <a:latin typeface="+mn-ea"/>
              </a:rPr>
              <a:t>Doosan Authenticator</a:t>
            </a:r>
            <a:endParaRPr lang="ko-KR" altLang="en-US" sz="1400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26" name="그림 25" descr="C:\코리아엑스퍼트\IRUKEY\3.고객사\12. 두산\스샷\KakaoTalk_Photo_2018-11-12-09-21-31.jpeg"/>
          <p:cNvPicPr/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395"/>
          <a:stretch/>
        </p:blipFill>
        <p:spPr bwMode="auto">
          <a:xfrm>
            <a:off x="4525780" y="6994125"/>
            <a:ext cx="3246620" cy="2886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384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1"/>
            <a:ext cx="7772400" cy="2929991"/>
          </a:xfrm>
          <a:prstGeom prst="rect">
            <a:avLst/>
          </a:prstGeom>
          <a:solidFill>
            <a:srgbClr val="315D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4" name="Rettangolo 6">
            <a:extLst>
              <a:ext uri="{FF2B5EF4-FFF2-40B4-BE49-F238E27FC236}">
                <a16:creationId xmlns="" xmlns:a16="http://schemas.microsoft.com/office/drawing/2014/main" id="{21D92046-160D-4EFF-86A2-F65DBCF6A290}"/>
              </a:ext>
            </a:extLst>
          </p:cNvPr>
          <p:cNvSpPr/>
          <p:nvPr/>
        </p:nvSpPr>
        <p:spPr>
          <a:xfrm>
            <a:off x="344331" y="908082"/>
            <a:ext cx="6435614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rtl="0"/>
            <a:r>
              <a:rPr lang="ko-KR" altLang="en-US" sz="5400" b="1" dirty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앱 설정 </a:t>
            </a:r>
            <a:r>
              <a:rPr lang="ko-KR" altLang="en-US" sz="54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및 등록하기</a:t>
            </a:r>
            <a:endParaRPr lang="ko" sz="5400" b="1" dirty="0">
              <a:solidFill>
                <a:schemeClr val="bg1"/>
              </a:solidFill>
              <a:latin typeface="+mj-ea"/>
              <a:ea typeface="+mj-ea"/>
              <a:cs typeface="Malgun Gothic Semilight" panose="020B0502040204020203" pitchFamily="34" charset="-128"/>
            </a:endParaRPr>
          </a:p>
        </p:txBody>
      </p:sp>
      <p:sp>
        <p:nvSpPr>
          <p:cNvPr id="15" name="Rettangolo 6">
            <a:extLst>
              <a:ext uri="{FF2B5EF4-FFF2-40B4-BE49-F238E27FC236}">
                <a16:creationId xmlns="" xmlns:a16="http://schemas.microsoft.com/office/drawing/2014/main" id="{75B60C98-8FCF-4663-8B40-C06FE29807E1}"/>
              </a:ext>
            </a:extLst>
          </p:cNvPr>
          <p:cNvSpPr/>
          <p:nvPr/>
        </p:nvSpPr>
        <p:spPr>
          <a:xfrm>
            <a:off x="344330" y="2030369"/>
            <a:ext cx="6929183" cy="70788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74625" indent="-174625" rtl="0">
              <a:buFont typeface="Wingdings" panose="05000000000000000000" pitchFamily="2" charset="2"/>
              <a:buChar char="§"/>
            </a:pPr>
            <a:r>
              <a:rPr lang="en-US" altLang="ko-KR" sz="20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Authenticator </a:t>
            </a:r>
            <a:r>
              <a:rPr lang="ko-KR" altLang="en-US" sz="20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앱을 사용 하기 위해서 설정하는 방법을 알아 </a:t>
            </a:r>
            <a:r>
              <a:rPr lang="ko-KR" altLang="en-US" sz="2000" b="1" dirty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봅니다</a:t>
            </a:r>
            <a:r>
              <a:rPr lang="en-US" altLang="ko-KR" sz="2000" b="1" dirty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.</a:t>
            </a:r>
            <a:endParaRPr lang="ko" sz="2000" b="1" dirty="0">
              <a:solidFill>
                <a:schemeClr val="bg1"/>
              </a:solidFill>
              <a:latin typeface="+mj-ea"/>
              <a:ea typeface="+mj-ea"/>
              <a:cs typeface="Malgun Gothic Semilight" panose="020B0502040204020203" pitchFamily="34" charset="-128"/>
            </a:endParaRPr>
          </a:p>
        </p:txBody>
      </p:sp>
      <p:sp>
        <p:nvSpPr>
          <p:cNvPr id="7" name="Rettangolo 11">
            <a:extLst>
              <a:ext uri="{FF2B5EF4-FFF2-40B4-BE49-F238E27FC236}">
                <a16:creationId xmlns="" xmlns:a16="http://schemas.microsoft.com/office/drawing/2014/main" id="{CCDD50C2-9B7B-4AD2-83D5-DE9ADE160893}"/>
              </a:ext>
            </a:extLst>
          </p:cNvPr>
          <p:cNvSpPr/>
          <p:nvPr/>
        </p:nvSpPr>
        <p:spPr>
          <a:xfrm>
            <a:off x="467475" y="3111001"/>
            <a:ext cx="7109979" cy="615553"/>
          </a:xfrm>
          <a:prstGeom prst="rect">
            <a:avLst/>
          </a:prstGeom>
          <a:solidFill>
            <a:srgbClr val="E6E6E6"/>
          </a:solidFill>
        </p:spPr>
        <p:txBody>
          <a:bodyPr wrap="square" rtlCol="0">
            <a:spAutoFit/>
          </a:bodyPr>
          <a:lstStyle/>
          <a:p>
            <a:r>
              <a:rPr lang="en-US" altLang="ko-KR" sz="17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Android</a:t>
            </a:r>
            <a:r>
              <a:rPr lang="ko-KR" altLang="en-US" sz="17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의 경우 앱 </a:t>
            </a:r>
            <a:r>
              <a:rPr lang="ko-KR" altLang="en-US" sz="1700" b="1" dirty="0" err="1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설치시</a:t>
            </a:r>
            <a:r>
              <a:rPr lang="ko-KR" altLang="en-US" sz="17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권한을 요청하고 해당 권한 요청에 대해 모두 허용이 필요합니다</a:t>
            </a:r>
            <a:r>
              <a:rPr lang="en-US" altLang="ko-KR" sz="17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ko" sz="1700" b="1" dirty="0">
              <a:solidFill>
                <a:schemeClr val="accent1">
                  <a:lumMod val="7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33" name="Rettangolo 6">
            <a:extLst>
              <a:ext uri="{FF2B5EF4-FFF2-40B4-BE49-F238E27FC236}">
                <a16:creationId xmlns="" xmlns:a16="http://schemas.microsoft.com/office/drawing/2014/main" id="{EC67BD28-ECB7-4F66-B2DA-83D63B2F0DC8}"/>
              </a:ext>
            </a:extLst>
          </p:cNvPr>
          <p:cNvSpPr/>
          <p:nvPr/>
        </p:nvSpPr>
        <p:spPr>
          <a:xfrm>
            <a:off x="344331" y="569359"/>
            <a:ext cx="6435614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rtl="0"/>
            <a:r>
              <a:rPr lang="en-US" altLang="ko" sz="2400" b="1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Step 2</a:t>
            </a:r>
            <a:endParaRPr lang="ko" sz="2400" b="1">
              <a:solidFill>
                <a:schemeClr val="bg1"/>
              </a:solidFill>
              <a:latin typeface="+mj-ea"/>
              <a:ea typeface="+mj-ea"/>
              <a:cs typeface="Malgun Gothic Semilight" panose="020B0502040204020203" pitchFamily="34" charset="-128"/>
            </a:endParaRPr>
          </a:p>
        </p:txBody>
      </p:sp>
      <p:sp>
        <p:nvSpPr>
          <p:cNvPr id="30" name="Rettangolo 35">
            <a:extLst>
              <a:ext uri="{FF2B5EF4-FFF2-40B4-BE49-F238E27FC236}">
                <a16:creationId xmlns="" xmlns:a16="http://schemas.microsoft.com/office/drawing/2014/main" id="{9D412A7D-F0D3-4F83-AC5B-D63C2C68BBE2}"/>
              </a:ext>
            </a:extLst>
          </p:cNvPr>
          <p:cNvSpPr/>
          <p:nvPr/>
        </p:nvSpPr>
        <p:spPr>
          <a:xfrm>
            <a:off x="677795" y="4200879"/>
            <a:ext cx="5202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설치된 </a:t>
            </a: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Doosan Authenticator 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앱을 실행합니다</a:t>
            </a: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ko" sz="1600" b="1" dirty="0">
              <a:solidFill>
                <a:schemeClr val="accent1">
                  <a:lumMod val="7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31" name="타원 30">
            <a:extLst>
              <a:ext uri="{FF2B5EF4-FFF2-40B4-BE49-F238E27FC236}">
                <a16:creationId xmlns="" xmlns:a16="http://schemas.microsoft.com/office/drawing/2014/main" id="{64CB57F4-F419-4A6F-B440-EF0E37DA016F}"/>
              </a:ext>
            </a:extLst>
          </p:cNvPr>
          <p:cNvSpPr/>
          <p:nvPr/>
        </p:nvSpPr>
        <p:spPr>
          <a:xfrm>
            <a:off x="210718" y="4122333"/>
            <a:ext cx="431800" cy="4318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Rettangolo 3">
            <a:extLst>
              <a:ext uri="{FF2B5EF4-FFF2-40B4-BE49-F238E27FC236}">
                <a16:creationId xmlns="" xmlns:a16="http://schemas.microsoft.com/office/drawing/2014/main" id="{F4E3FCD4-1374-4A59-A9DD-6A289D81FC98}"/>
              </a:ext>
            </a:extLst>
          </p:cNvPr>
          <p:cNvSpPr/>
          <p:nvPr/>
        </p:nvSpPr>
        <p:spPr>
          <a:xfrm>
            <a:off x="245995" y="4122333"/>
            <a:ext cx="36195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2000" b="1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1</a:t>
            </a:r>
            <a:endParaRPr lang="ko" sz="20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54" name="Rettangolo 35">
            <a:extLst>
              <a:ext uri="{FF2B5EF4-FFF2-40B4-BE49-F238E27FC236}">
                <a16:creationId xmlns="" xmlns:a16="http://schemas.microsoft.com/office/drawing/2014/main" id="{24470A4D-9A28-41B1-B7FE-D496CF7214E2}"/>
              </a:ext>
            </a:extLst>
          </p:cNvPr>
          <p:cNvSpPr/>
          <p:nvPr/>
        </p:nvSpPr>
        <p:spPr>
          <a:xfrm>
            <a:off x="642518" y="4480314"/>
            <a:ext cx="6595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ko-KR" altLang="en-US" sz="1400" dirty="0" err="1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실행시</a:t>
            </a:r>
            <a:r>
              <a:rPr lang="ko-KR" altLang="en-US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물어보는 </a:t>
            </a:r>
            <a:r>
              <a:rPr lang="ko-KR" altLang="en-US" sz="1400" dirty="0" err="1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앱권한</a:t>
            </a:r>
            <a:r>
              <a:rPr lang="ko-KR" altLang="en-US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요청에 모두 허용을 선택합니다</a:t>
            </a:r>
            <a:r>
              <a:rPr lang="en-US" altLang="ko-KR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..</a:t>
            </a:r>
            <a:endParaRPr lang="ko" sz="1400" dirty="0">
              <a:solidFill>
                <a:schemeClr val="accent1">
                  <a:lumMod val="7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68" name="Rettangolo 11">
            <a:extLst>
              <a:ext uri="{FF2B5EF4-FFF2-40B4-BE49-F238E27FC236}">
                <a16:creationId xmlns="" xmlns:a16="http://schemas.microsoft.com/office/drawing/2014/main" id="{C79F2E5D-4F47-434B-8125-C8E960A86BF4}"/>
              </a:ext>
            </a:extLst>
          </p:cNvPr>
          <p:cNvSpPr/>
          <p:nvPr/>
        </p:nvSpPr>
        <p:spPr>
          <a:xfrm>
            <a:off x="478435" y="9077355"/>
            <a:ext cx="6557364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16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Android </a:t>
            </a:r>
            <a:r>
              <a:rPr lang="ko-KR" altLang="en-US" sz="16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에서 권한 요청 시 모두 허용을 선택합니다</a:t>
            </a:r>
            <a:r>
              <a:rPr lang="en-US" altLang="ko-KR" sz="16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en-US" sz="1600" dirty="0"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pic>
        <p:nvPicPr>
          <p:cNvPr id="51" name="그림 50">
            <a:extLst>
              <a:ext uri="{FF2B5EF4-FFF2-40B4-BE49-F238E27FC236}">
                <a16:creationId xmlns="" xmlns:a16="http://schemas.microsoft.com/office/drawing/2014/main" id="{8F3292D3-DFB3-46B9-9EE2-986D0E641FF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61914" y="120551"/>
            <a:ext cx="1415540" cy="794368"/>
          </a:xfrm>
          <a:prstGeom prst="rect">
            <a:avLst/>
          </a:prstGeom>
        </p:spPr>
      </p:pic>
      <p:sp>
        <p:nvSpPr>
          <p:cNvPr id="6" name="이등변 삼각형 5">
            <a:extLst>
              <a:ext uri="{FF2B5EF4-FFF2-40B4-BE49-F238E27FC236}">
                <a16:creationId xmlns="" xmlns:a16="http://schemas.microsoft.com/office/drawing/2014/main" id="{A9250D3A-95E2-44F1-831B-6E2FA7D57191}"/>
              </a:ext>
            </a:extLst>
          </p:cNvPr>
          <p:cNvSpPr/>
          <p:nvPr/>
        </p:nvSpPr>
        <p:spPr>
          <a:xfrm rot="5400000">
            <a:off x="1918426" y="6505698"/>
            <a:ext cx="1433932" cy="1595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" name="이등변 삼각형 61">
            <a:extLst>
              <a:ext uri="{FF2B5EF4-FFF2-40B4-BE49-F238E27FC236}">
                <a16:creationId xmlns="" xmlns:a16="http://schemas.microsoft.com/office/drawing/2014/main" id="{0945025F-0792-47DE-B946-E3091BF63333}"/>
              </a:ext>
            </a:extLst>
          </p:cNvPr>
          <p:cNvSpPr/>
          <p:nvPr/>
        </p:nvSpPr>
        <p:spPr>
          <a:xfrm rot="5400000">
            <a:off x="4256477" y="6492998"/>
            <a:ext cx="1433932" cy="1595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2" name="그림 21" descr="C:\코리아엑스퍼트\IRUKEY\3.고객사\12. 두산\스샷\KakaoTalk_Photo_2018-11-12-09-21-34.jpeg"/>
          <p:cNvPicPr/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6618" y="5436449"/>
            <a:ext cx="1863079" cy="282274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그림 22" descr="C:\코리아엑스퍼트\IRUKEY\3.고객사\12. 두산\스샷\KakaoTalk_Photo_2018-11-12-09-21-36.jpeg"/>
          <p:cNvPicPr/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63334" y="5408874"/>
            <a:ext cx="1759466" cy="285032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그림 23" descr="C:\코리아엑스퍼트\IRUKEY\3.고객사\12. 두산\스샷\KakaoTalk_Photo_2018-11-12-09-21-39.jpeg"/>
          <p:cNvPicPr/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1550" y="5408874"/>
            <a:ext cx="1824249" cy="285032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모서리가 둥근 직사각형 1"/>
          <p:cNvSpPr/>
          <p:nvPr/>
        </p:nvSpPr>
        <p:spPr>
          <a:xfrm>
            <a:off x="1806480" y="6987522"/>
            <a:ext cx="365220" cy="282534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모서리가 둥근 직사각형 26"/>
          <p:cNvSpPr/>
          <p:nvPr/>
        </p:nvSpPr>
        <p:spPr>
          <a:xfrm>
            <a:off x="6503633" y="6987522"/>
            <a:ext cx="365220" cy="282534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모서리가 둥근 직사각형 27"/>
          <p:cNvSpPr/>
          <p:nvPr/>
        </p:nvSpPr>
        <p:spPr>
          <a:xfrm>
            <a:off x="4152286" y="6987522"/>
            <a:ext cx="365220" cy="282534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8421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127">
            <a:extLst>
              <a:ext uri="{FF2B5EF4-FFF2-40B4-BE49-F238E27FC236}">
                <a16:creationId xmlns="" xmlns:a16="http://schemas.microsoft.com/office/drawing/2014/main" id="{F1F23C71-0566-437F-94A6-CD9326A739EA}"/>
              </a:ext>
            </a:extLst>
          </p:cNvPr>
          <p:cNvSpPr/>
          <p:nvPr/>
        </p:nvSpPr>
        <p:spPr>
          <a:xfrm>
            <a:off x="-1" y="36940"/>
            <a:ext cx="7772400" cy="1001523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2" name="Rettangolo 35">
            <a:extLst>
              <a:ext uri="{FF2B5EF4-FFF2-40B4-BE49-F238E27FC236}">
                <a16:creationId xmlns="" xmlns:a16="http://schemas.microsoft.com/office/drawing/2014/main" id="{649B06A2-E4DB-4916-B4F4-F518FA173A65}"/>
              </a:ext>
            </a:extLst>
          </p:cNvPr>
          <p:cNvSpPr/>
          <p:nvPr/>
        </p:nvSpPr>
        <p:spPr>
          <a:xfrm>
            <a:off x="889000" y="406442"/>
            <a:ext cx="5202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ko-KR" altLang="en-US" sz="1600" b="1" dirty="0" err="1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앱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비밀번호 설정</a:t>
            </a:r>
            <a:endParaRPr lang="ko" sz="1600" b="1" dirty="0">
              <a:solidFill>
                <a:schemeClr val="accent1">
                  <a:lumMod val="7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23" name="타원 22">
            <a:extLst>
              <a:ext uri="{FF2B5EF4-FFF2-40B4-BE49-F238E27FC236}">
                <a16:creationId xmlns="" xmlns:a16="http://schemas.microsoft.com/office/drawing/2014/main" id="{DBCE41E3-D191-42BB-AB4C-6416C6580B37}"/>
              </a:ext>
            </a:extLst>
          </p:cNvPr>
          <p:cNvSpPr/>
          <p:nvPr/>
        </p:nvSpPr>
        <p:spPr>
          <a:xfrm>
            <a:off x="462509" y="354240"/>
            <a:ext cx="431800" cy="4318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Rettangolo 3">
            <a:extLst>
              <a:ext uri="{FF2B5EF4-FFF2-40B4-BE49-F238E27FC236}">
                <a16:creationId xmlns="" xmlns:a16="http://schemas.microsoft.com/office/drawing/2014/main" id="{81BD4EE9-ADDF-4D95-A9FC-DC36E32F6708}"/>
              </a:ext>
            </a:extLst>
          </p:cNvPr>
          <p:cNvSpPr/>
          <p:nvPr/>
        </p:nvSpPr>
        <p:spPr>
          <a:xfrm>
            <a:off x="497786" y="354240"/>
            <a:ext cx="36195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2000" b="1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2</a:t>
            </a:r>
            <a:endParaRPr lang="ko" sz="2000" b="1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25" name="Rettangolo 35">
            <a:extLst>
              <a:ext uri="{FF2B5EF4-FFF2-40B4-BE49-F238E27FC236}">
                <a16:creationId xmlns="" xmlns:a16="http://schemas.microsoft.com/office/drawing/2014/main" id="{128BAA35-7447-4301-8ED0-70E7958A7DD3}"/>
              </a:ext>
            </a:extLst>
          </p:cNvPr>
          <p:cNvSpPr/>
          <p:nvPr/>
        </p:nvSpPr>
        <p:spPr>
          <a:xfrm>
            <a:off x="892925" y="744298"/>
            <a:ext cx="6595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ko-KR" altLang="en-US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최초 앱 비밀번호를 설정합니다</a:t>
            </a:r>
            <a:r>
              <a:rPr lang="en-US" altLang="ko-KR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.(</a:t>
            </a:r>
            <a:r>
              <a:rPr lang="ko-KR" altLang="en-US" sz="1400" dirty="0" err="1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앱실행시</a:t>
            </a:r>
            <a:r>
              <a:rPr lang="ko-KR" altLang="en-US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확인 비밀번호</a:t>
            </a:r>
            <a:r>
              <a:rPr lang="en-US" altLang="ko-KR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)</a:t>
            </a:r>
            <a:endParaRPr lang="ko" sz="1400" dirty="0">
              <a:solidFill>
                <a:schemeClr val="accent1">
                  <a:lumMod val="7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121" name="이등변 삼각형 120">
            <a:extLst>
              <a:ext uri="{FF2B5EF4-FFF2-40B4-BE49-F238E27FC236}">
                <a16:creationId xmlns="" xmlns:a16="http://schemas.microsoft.com/office/drawing/2014/main" id="{273D901F-E9E2-47E4-AD1A-0D915CC19BEC}"/>
              </a:ext>
            </a:extLst>
          </p:cNvPr>
          <p:cNvSpPr/>
          <p:nvPr/>
        </p:nvSpPr>
        <p:spPr>
          <a:xfrm rot="5400000">
            <a:off x="3169233" y="3139665"/>
            <a:ext cx="1433932" cy="1595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3" name="Rettangolo 11">
            <a:extLst>
              <a:ext uri="{FF2B5EF4-FFF2-40B4-BE49-F238E27FC236}">
                <a16:creationId xmlns="" xmlns:a16="http://schemas.microsoft.com/office/drawing/2014/main" id="{A0628044-0A4F-4135-BF49-EED45112A95B}"/>
              </a:ext>
            </a:extLst>
          </p:cNvPr>
          <p:cNvSpPr/>
          <p:nvPr/>
        </p:nvSpPr>
        <p:spPr>
          <a:xfrm>
            <a:off x="462509" y="5386817"/>
            <a:ext cx="2842666" cy="49244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ko-KR" altLang="en-US" sz="1300" dirty="0" err="1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앱실행을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위한 패스워드를 입력합니다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en-US" sz="1100" dirty="0"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pic>
        <p:nvPicPr>
          <p:cNvPr id="30" name="그림 29" descr="C:\코리아엑스퍼트\IRUKEY\3.고객사\10. 한국산업단지공단\메뉴얼 사진\KakaoTalk_Photo_2018-10-29-11-02-52.png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0538" y="1166877"/>
            <a:ext cx="2580996" cy="410513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그림 30" descr="C:\코리아엑스퍼트\IRUKEY\3.고객사\12. 두산\스샷\KakaoTalk_Photo_2018-11-12-09-20-58.jpeg"/>
          <p:cNvPicPr/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70053" y="1166877"/>
            <a:ext cx="2532627" cy="4105138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Rettangolo 11">
            <a:extLst>
              <a:ext uri="{FF2B5EF4-FFF2-40B4-BE49-F238E27FC236}">
                <a16:creationId xmlns="" xmlns:a16="http://schemas.microsoft.com/office/drawing/2014/main" id="{A0628044-0A4F-4135-BF49-EED45112A95B}"/>
              </a:ext>
            </a:extLst>
          </p:cNvPr>
          <p:cNvSpPr/>
          <p:nvPr/>
        </p:nvSpPr>
        <p:spPr>
          <a:xfrm>
            <a:off x="4372426" y="5386817"/>
            <a:ext cx="2842666" cy="49244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위 화면이 표시되면 사용준비는 완료된 상태입니다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en-US" sz="1100" dirty="0"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18" name="Rettangolo 35">
            <a:extLst>
              <a:ext uri="{FF2B5EF4-FFF2-40B4-BE49-F238E27FC236}">
                <a16:creationId xmlns="" xmlns:a16="http://schemas.microsoft.com/office/drawing/2014/main" id="{649B06A2-E4DB-4916-B4F4-F518FA173A65}"/>
              </a:ext>
            </a:extLst>
          </p:cNvPr>
          <p:cNvSpPr/>
          <p:nvPr/>
        </p:nvSpPr>
        <p:spPr>
          <a:xfrm>
            <a:off x="859737" y="6076787"/>
            <a:ext cx="5202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 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등록사이트 접속 </a:t>
            </a: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– </a:t>
            </a:r>
            <a:r>
              <a:rPr lang="en-US" altLang="ko-KR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PC</a:t>
            </a:r>
            <a:r>
              <a:rPr lang="ko-KR" altLang="en-US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에서 진행</a:t>
            </a:r>
            <a:endParaRPr lang="ko" sz="1600" b="1" dirty="0">
              <a:solidFill>
                <a:srgbClr val="FF0000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="" xmlns:a16="http://schemas.microsoft.com/office/drawing/2014/main" id="{DBCE41E3-D191-42BB-AB4C-6416C6580B37}"/>
              </a:ext>
            </a:extLst>
          </p:cNvPr>
          <p:cNvSpPr/>
          <p:nvPr/>
        </p:nvSpPr>
        <p:spPr>
          <a:xfrm>
            <a:off x="433246" y="6024585"/>
            <a:ext cx="431800" cy="4318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Rettangolo 3">
            <a:extLst>
              <a:ext uri="{FF2B5EF4-FFF2-40B4-BE49-F238E27FC236}">
                <a16:creationId xmlns="" xmlns:a16="http://schemas.microsoft.com/office/drawing/2014/main" id="{81BD4EE9-ADDF-4D95-A9FC-DC36E32F6708}"/>
              </a:ext>
            </a:extLst>
          </p:cNvPr>
          <p:cNvSpPr/>
          <p:nvPr/>
        </p:nvSpPr>
        <p:spPr>
          <a:xfrm>
            <a:off x="468523" y="6024585"/>
            <a:ext cx="36195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2000" b="1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3</a:t>
            </a:r>
            <a:endParaRPr lang="ko" sz="20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21" name="Rettangolo 35">
            <a:extLst>
              <a:ext uri="{FF2B5EF4-FFF2-40B4-BE49-F238E27FC236}">
                <a16:creationId xmlns="" xmlns:a16="http://schemas.microsoft.com/office/drawing/2014/main" id="{128BAA35-7447-4301-8ED0-70E7958A7DD3}"/>
              </a:ext>
            </a:extLst>
          </p:cNvPr>
          <p:cNvSpPr/>
          <p:nvPr/>
        </p:nvSpPr>
        <p:spPr>
          <a:xfrm>
            <a:off x="863662" y="6414643"/>
            <a:ext cx="6595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altLang="ko-KR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PC</a:t>
            </a:r>
            <a:r>
              <a:rPr lang="ko-KR" altLang="en-US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에서</a:t>
            </a:r>
            <a:r>
              <a:rPr lang="ko-KR" altLang="en-US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아래 </a:t>
            </a:r>
            <a:r>
              <a:rPr lang="en-US" altLang="ko-KR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URL </a:t>
            </a:r>
            <a:r>
              <a:rPr lang="ko-KR" altLang="en-US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을 접속하여 </a:t>
            </a:r>
            <a:r>
              <a:rPr lang="en-US" altLang="ko-KR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 </a:t>
            </a:r>
            <a:r>
              <a:rPr lang="ko-KR" altLang="en-US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등록 절차를 진행합니다</a:t>
            </a:r>
            <a:r>
              <a:rPr lang="en-US" altLang="ko-KR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ko" sz="1400" dirty="0">
              <a:solidFill>
                <a:schemeClr val="accent1">
                  <a:lumMod val="7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26" name="Rettangolo 11">
            <a:extLst>
              <a:ext uri="{FF2B5EF4-FFF2-40B4-BE49-F238E27FC236}">
                <a16:creationId xmlns="" xmlns:a16="http://schemas.microsoft.com/office/drawing/2014/main" id="{A0628044-0A4F-4135-BF49-EED45112A95B}"/>
              </a:ext>
            </a:extLst>
          </p:cNvPr>
          <p:cNvSpPr/>
          <p:nvPr/>
        </p:nvSpPr>
        <p:spPr>
          <a:xfrm>
            <a:off x="449573" y="6928268"/>
            <a:ext cx="4439928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altLang="ko-KR" sz="1400" u="sng" dirty="0">
                <a:solidFill>
                  <a:srgbClr val="0070C0"/>
                </a:solidFill>
                <a:latin typeface="+mn-ea"/>
                <a:hlinkClick r:id="rId5"/>
              </a:rPr>
              <a:t>http://otp.doosan.com/register/UserRegister.do</a:t>
            </a:r>
            <a:r>
              <a:rPr lang="en-US" altLang="ko-KR" sz="1400" dirty="0">
                <a:solidFill>
                  <a:srgbClr val="0070C0"/>
                </a:solidFill>
                <a:latin typeface="+mn-ea"/>
              </a:rPr>
              <a:t> </a:t>
            </a:r>
            <a:r>
              <a:rPr lang="ko-KR" altLang="ko-KR" sz="1400" dirty="0" smtClean="0">
                <a:solidFill>
                  <a:srgbClr val="0070C0"/>
                </a:solidFill>
                <a:latin typeface="+mn-ea"/>
              </a:rPr>
              <a:t>접속</a:t>
            </a:r>
            <a:endParaRPr lang="en-US" sz="1400" dirty="0">
              <a:solidFill>
                <a:schemeClr val="accent1"/>
              </a:solidFill>
              <a:latin typeface="+mn-ea"/>
              <a:cs typeface="Segoe Pro Display" charset="0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947" y="7311767"/>
            <a:ext cx="7584942" cy="1969010"/>
          </a:xfrm>
          <a:prstGeom prst="rect">
            <a:avLst/>
          </a:prstGeom>
        </p:spPr>
      </p:pic>
      <p:sp>
        <p:nvSpPr>
          <p:cNvPr id="27" name="Rettangolo 11">
            <a:extLst>
              <a:ext uri="{FF2B5EF4-FFF2-40B4-BE49-F238E27FC236}">
                <a16:creationId xmlns="" xmlns:a16="http://schemas.microsoft.com/office/drawing/2014/main" id="{A0628044-0A4F-4135-BF49-EED45112A95B}"/>
              </a:ext>
            </a:extLst>
          </p:cNvPr>
          <p:cNvSpPr/>
          <p:nvPr/>
        </p:nvSpPr>
        <p:spPr>
          <a:xfrm>
            <a:off x="177800" y="9377681"/>
            <a:ext cx="7037292" cy="49244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AD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계정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(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메일접속 또는 회사 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PC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접속 계정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)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과 패스워드를 입력하여 본인 확인 절차를 진행합니다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 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화면상에서 동영상 매뉴얼도 확인 가능하니 참고 부탁 드립니다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en-US" sz="1100" dirty="0"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="" xmlns:a16="http://schemas.microsoft.com/office/drawing/2014/main" id="{99257CE8-0F0C-48C8-93DA-7B979DF3A4DE}"/>
              </a:ext>
            </a:extLst>
          </p:cNvPr>
          <p:cNvSpPr/>
          <p:nvPr/>
        </p:nvSpPr>
        <p:spPr>
          <a:xfrm flipV="1">
            <a:off x="2359360" y="7499271"/>
            <a:ext cx="5129022" cy="701807"/>
          </a:xfrm>
          <a:prstGeom prst="rect">
            <a:avLst/>
          </a:prstGeom>
          <a:noFill/>
          <a:ln w="22225">
            <a:solidFill>
              <a:srgbClr val="FF0000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>
            <a:extLst>
              <a:ext uri="{FF2B5EF4-FFF2-40B4-BE49-F238E27FC236}">
                <a16:creationId xmlns="" xmlns:a16="http://schemas.microsoft.com/office/drawing/2014/main" id="{99257CE8-0F0C-48C8-93DA-7B979DF3A4DE}"/>
              </a:ext>
            </a:extLst>
          </p:cNvPr>
          <p:cNvSpPr/>
          <p:nvPr/>
        </p:nvSpPr>
        <p:spPr>
          <a:xfrm flipV="1">
            <a:off x="6245559" y="8947072"/>
            <a:ext cx="1213559" cy="179463"/>
          </a:xfrm>
          <a:prstGeom prst="rect">
            <a:avLst/>
          </a:prstGeom>
          <a:noFill/>
          <a:ln w="22225">
            <a:solidFill>
              <a:srgbClr val="FF0000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33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127">
            <a:extLst>
              <a:ext uri="{FF2B5EF4-FFF2-40B4-BE49-F238E27FC236}">
                <a16:creationId xmlns="" xmlns:a16="http://schemas.microsoft.com/office/drawing/2014/main" id="{F1F23C71-0566-437F-94A6-CD9326A739EA}"/>
              </a:ext>
            </a:extLst>
          </p:cNvPr>
          <p:cNvSpPr/>
          <p:nvPr/>
        </p:nvSpPr>
        <p:spPr>
          <a:xfrm>
            <a:off x="493024" y="1064105"/>
            <a:ext cx="5723133" cy="5193376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2" name="Rettangolo 35">
            <a:extLst>
              <a:ext uri="{FF2B5EF4-FFF2-40B4-BE49-F238E27FC236}">
                <a16:creationId xmlns="" xmlns:a16="http://schemas.microsoft.com/office/drawing/2014/main" id="{649B06A2-E4DB-4916-B4F4-F518FA173A65}"/>
              </a:ext>
            </a:extLst>
          </p:cNvPr>
          <p:cNvSpPr/>
          <p:nvPr/>
        </p:nvSpPr>
        <p:spPr>
          <a:xfrm>
            <a:off x="889000" y="406442"/>
            <a:ext cx="5202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사용자 확인 및 패턴 등록</a:t>
            </a:r>
            <a:r>
              <a:rPr lang="en-US" altLang="ko-KR" sz="1600" b="1" dirty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- </a:t>
            </a:r>
            <a:r>
              <a:rPr lang="en-US" altLang="ko-KR" sz="1600" b="1" dirty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PC</a:t>
            </a:r>
            <a:r>
              <a:rPr lang="ko-KR" altLang="en-US" sz="1600" b="1" dirty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에서 </a:t>
            </a:r>
            <a:r>
              <a:rPr lang="ko-KR" altLang="en-US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진행</a:t>
            </a:r>
            <a:endParaRPr lang="ko" altLang="ko-KR" sz="1600" b="1" dirty="0">
              <a:solidFill>
                <a:schemeClr val="accent1">
                  <a:lumMod val="7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23" name="타원 22">
            <a:extLst>
              <a:ext uri="{FF2B5EF4-FFF2-40B4-BE49-F238E27FC236}">
                <a16:creationId xmlns="" xmlns:a16="http://schemas.microsoft.com/office/drawing/2014/main" id="{DBCE41E3-D191-42BB-AB4C-6416C6580B37}"/>
              </a:ext>
            </a:extLst>
          </p:cNvPr>
          <p:cNvSpPr/>
          <p:nvPr/>
        </p:nvSpPr>
        <p:spPr>
          <a:xfrm>
            <a:off x="462509" y="354240"/>
            <a:ext cx="431800" cy="4318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Rettangolo 3">
            <a:extLst>
              <a:ext uri="{FF2B5EF4-FFF2-40B4-BE49-F238E27FC236}">
                <a16:creationId xmlns="" xmlns:a16="http://schemas.microsoft.com/office/drawing/2014/main" id="{81BD4EE9-ADDF-4D95-A9FC-DC36E32F6708}"/>
              </a:ext>
            </a:extLst>
          </p:cNvPr>
          <p:cNvSpPr/>
          <p:nvPr/>
        </p:nvSpPr>
        <p:spPr>
          <a:xfrm>
            <a:off x="497786" y="354240"/>
            <a:ext cx="36195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2000" b="1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4</a:t>
            </a:r>
            <a:endParaRPr lang="ko" sz="20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25" name="Rettangolo 35">
            <a:extLst>
              <a:ext uri="{FF2B5EF4-FFF2-40B4-BE49-F238E27FC236}">
                <a16:creationId xmlns="" xmlns:a16="http://schemas.microsoft.com/office/drawing/2014/main" id="{128BAA35-7447-4301-8ED0-70E7958A7DD3}"/>
              </a:ext>
            </a:extLst>
          </p:cNvPr>
          <p:cNvSpPr/>
          <p:nvPr/>
        </p:nvSpPr>
        <p:spPr>
          <a:xfrm>
            <a:off x="892925" y="744298"/>
            <a:ext cx="6595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ko-KR" altLang="en-US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신규 등록 사용자 확인 후 패턴 등록을 진행 합니다</a:t>
            </a:r>
            <a:r>
              <a:rPr lang="en-US" altLang="ko-KR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ko" sz="1400" dirty="0">
              <a:solidFill>
                <a:schemeClr val="accent1">
                  <a:lumMod val="7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57" name="Rettangolo 11">
            <a:extLst>
              <a:ext uri="{FF2B5EF4-FFF2-40B4-BE49-F238E27FC236}">
                <a16:creationId xmlns="" xmlns:a16="http://schemas.microsoft.com/office/drawing/2014/main" id="{CB794C54-3641-4394-AEAA-D8E754791338}"/>
              </a:ext>
            </a:extLst>
          </p:cNvPr>
          <p:cNvSpPr/>
          <p:nvPr/>
        </p:nvSpPr>
        <p:spPr>
          <a:xfrm>
            <a:off x="6017523" y="2768241"/>
            <a:ext cx="1608282" cy="89255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신규등록 사용자 확인을 하고 다음을 선택하여 진행합니다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en-US" altLang="ko-KR" sz="1300" dirty="0">
              <a:solidFill>
                <a:srgbClr val="315D99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71" name="이등변 삼각형 70">
            <a:extLst>
              <a:ext uri="{FF2B5EF4-FFF2-40B4-BE49-F238E27FC236}">
                <a16:creationId xmlns="" xmlns:a16="http://schemas.microsoft.com/office/drawing/2014/main" id="{E04A4F3A-D5D0-4ABE-9395-313341C0199B}"/>
              </a:ext>
            </a:extLst>
          </p:cNvPr>
          <p:cNvSpPr/>
          <p:nvPr/>
        </p:nvSpPr>
        <p:spPr>
          <a:xfrm rot="10800000">
            <a:off x="2391035" y="5617498"/>
            <a:ext cx="1433932" cy="1595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6" name="그림 3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7786" y="1068868"/>
            <a:ext cx="5519737" cy="4411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" name="직사각형 127">
            <a:extLst>
              <a:ext uri="{FF2B5EF4-FFF2-40B4-BE49-F238E27FC236}">
                <a16:creationId xmlns="" xmlns:a16="http://schemas.microsoft.com/office/drawing/2014/main" id="{52824691-8576-4E16-BF16-750998082F48}"/>
              </a:ext>
            </a:extLst>
          </p:cNvPr>
          <p:cNvSpPr/>
          <p:nvPr/>
        </p:nvSpPr>
        <p:spPr>
          <a:xfrm flipV="1">
            <a:off x="3860800" y="1883532"/>
            <a:ext cx="431800" cy="338968"/>
          </a:xfrm>
          <a:prstGeom prst="rect">
            <a:avLst/>
          </a:prstGeom>
          <a:noFill/>
          <a:ln w="22225">
            <a:solidFill>
              <a:srgbClr val="FF0000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직사각형 37">
            <a:extLst>
              <a:ext uri="{FF2B5EF4-FFF2-40B4-BE49-F238E27FC236}">
                <a16:creationId xmlns="" xmlns:a16="http://schemas.microsoft.com/office/drawing/2014/main" id="{C25D7C51-9263-4D37-A8FE-10B968DCFC2F}"/>
              </a:ext>
            </a:extLst>
          </p:cNvPr>
          <p:cNvSpPr/>
          <p:nvPr/>
        </p:nvSpPr>
        <p:spPr>
          <a:xfrm flipV="1">
            <a:off x="5406510" y="5196375"/>
            <a:ext cx="473590" cy="284073"/>
          </a:xfrm>
          <a:prstGeom prst="rect">
            <a:avLst/>
          </a:prstGeom>
          <a:noFill/>
          <a:ln w="22225">
            <a:solidFill>
              <a:srgbClr val="FF0000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9" name="직선 화살표 연결선 25">
            <a:extLst>
              <a:ext uri="{FF2B5EF4-FFF2-40B4-BE49-F238E27FC236}">
                <a16:creationId xmlns="" xmlns:a16="http://schemas.microsoft.com/office/drawing/2014/main" id="{19591764-1A29-4BA2-BAE5-D869E303BBE9}"/>
              </a:ext>
            </a:extLst>
          </p:cNvPr>
          <p:cNvCxnSpPr>
            <a:cxnSpLocks/>
            <a:stCxn id="128" idx="0"/>
            <a:endCxn id="38" idx="2"/>
          </p:cNvCxnSpPr>
          <p:nvPr/>
        </p:nvCxnSpPr>
        <p:spPr>
          <a:xfrm rot="16200000" flipH="1">
            <a:off x="3373065" y="2926134"/>
            <a:ext cx="2973875" cy="1566605"/>
          </a:xfrm>
          <a:prstGeom prst="bentConnector3">
            <a:avLst>
              <a:gd name="adj1" fmla="val 50000"/>
            </a:avLst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그림 1" descr="image00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7786" y="5924611"/>
            <a:ext cx="5470139" cy="3711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Rettangolo 11">
            <a:extLst>
              <a:ext uri="{FF2B5EF4-FFF2-40B4-BE49-F238E27FC236}">
                <a16:creationId xmlns="" xmlns:a16="http://schemas.microsoft.com/office/drawing/2014/main" id="{CB794C54-3641-4394-AEAA-D8E754791338}"/>
              </a:ext>
            </a:extLst>
          </p:cNvPr>
          <p:cNvSpPr/>
          <p:nvPr/>
        </p:nvSpPr>
        <p:spPr>
          <a:xfrm>
            <a:off x="4984875" y="7480540"/>
            <a:ext cx="1608282" cy="6924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사용하려는 패턴을 입력 후 다음을 선택 합니다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en-US" altLang="ko-KR" sz="1300" dirty="0">
              <a:solidFill>
                <a:srgbClr val="315D99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45" name="타원 44">
            <a:extLst>
              <a:ext uri="{FF2B5EF4-FFF2-40B4-BE49-F238E27FC236}">
                <a16:creationId xmlns="" xmlns:a16="http://schemas.microsoft.com/office/drawing/2014/main" id="{17070413-21C9-4EF8-8B00-A91C18EEFF11}"/>
              </a:ext>
            </a:extLst>
          </p:cNvPr>
          <p:cNvSpPr/>
          <p:nvPr/>
        </p:nvSpPr>
        <p:spPr>
          <a:xfrm>
            <a:off x="5967925" y="2837781"/>
            <a:ext cx="252051" cy="27837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Rettangolo 3">
            <a:extLst>
              <a:ext uri="{FF2B5EF4-FFF2-40B4-BE49-F238E27FC236}">
                <a16:creationId xmlns="" xmlns:a16="http://schemas.microsoft.com/office/drawing/2014/main" id="{C072731F-3ED0-4494-AB62-4DE1BDA0B463}"/>
              </a:ext>
            </a:extLst>
          </p:cNvPr>
          <p:cNvSpPr/>
          <p:nvPr/>
        </p:nvSpPr>
        <p:spPr>
          <a:xfrm>
            <a:off x="5910542" y="2807690"/>
            <a:ext cx="36195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1600" b="1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A</a:t>
            </a:r>
            <a:endParaRPr lang="ko" sz="16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48" name="타원 47">
            <a:extLst>
              <a:ext uri="{FF2B5EF4-FFF2-40B4-BE49-F238E27FC236}">
                <a16:creationId xmlns="" xmlns:a16="http://schemas.microsoft.com/office/drawing/2014/main" id="{17070413-21C9-4EF8-8B00-A91C18EEFF11}"/>
              </a:ext>
            </a:extLst>
          </p:cNvPr>
          <p:cNvSpPr/>
          <p:nvPr/>
        </p:nvSpPr>
        <p:spPr>
          <a:xfrm>
            <a:off x="4990151" y="7266407"/>
            <a:ext cx="252051" cy="27837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Rettangolo 3">
            <a:extLst>
              <a:ext uri="{FF2B5EF4-FFF2-40B4-BE49-F238E27FC236}">
                <a16:creationId xmlns="" xmlns:a16="http://schemas.microsoft.com/office/drawing/2014/main" id="{C072731F-3ED0-4494-AB62-4DE1BDA0B463}"/>
              </a:ext>
            </a:extLst>
          </p:cNvPr>
          <p:cNvSpPr/>
          <p:nvPr/>
        </p:nvSpPr>
        <p:spPr>
          <a:xfrm>
            <a:off x="4932768" y="7249016"/>
            <a:ext cx="36195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1600" b="1" dirty="0" smtClean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B</a:t>
            </a:r>
            <a:endParaRPr lang="ko" sz="16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53" name="직사각형 52">
            <a:extLst>
              <a:ext uri="{FF2B5EF4-FFF2-40B4-BE49-F238E27FC236}">
                <a16:creationId xmlns="" xmlns:a16="http://schemas.microsoft.com/office/drawing/2014/main" id="{52824691-8576-4E16-BF16-750998082F48}"/>
              </a:ext>
            </a:extLst>
          </p:cNvPr>
          <p:cNvSpPr/>
          <p:nvPr/>
        </p:nvSpPr>
        <p:spPr>
          <a:xfrm flipV="1">
            <a:off x="3025902" y="6708580"/>
            <a:ext cx="1598129" cy="1339322"/>
          </a:xfrm>
          <a:prstGeom prst="rect">
            <a:avLst/>
          </a:prstGeom>
          <a:noFill/>
          <a:ln w="22225">
            <a:solidFill>
              <a:srgbClr val="FF0000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직사각형 53">
            <a:extLst>
              <a:ext uri="{FF2B5EF4-FFF2-40B4-BE49-F238E27FC236}">
                <a16:creationId xmlns="" xmlns:a16="http://schemas.microsoft.com/office/drawing/2014/main" id="{C25D7C51-9263-4D37-A8FE-10B968DCFC2F}"/>
              </a:ext>
            </a:extLst>
          </p:cNvPr>
          <p:cNvSpPr/>
          <p:nvPr/>
        </p:nvSpPr>
        <p:spPr>
          <a:xfrm flipV="1">
            <a:off x="5381656" y="9373320"/>
            <a:ext cx="473590" cy="284073"/>
          </a:xfrm>
          <a:prstGeom prst="rect">
            <a:avLst/>
          </a:prstGeom>
          <a:noFill/>
          <a:ln w="22225">
            <a:solidFill>
              <a:srgbClr val="FF0000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5" name="직선 화살표 연결선 25">
            <a:extLst>
              <a:ext uri="{FF2B5EF4-FFF2-40B4-BE49-F238E27FC236}">
                <a16:creationId xmlns="" xmlns:a16="http://schemas.microsoft.com/office/drawing/2014/main" id="{19591764-1A29-4BA2-BAE5-D869E303BBE9}"/>
              </a:ext>
            </a:extLst>
          </p:cNvPr>
          <p:cNvCxnSpPr>
            <a:cxnSpLocks/>
            <a:stCxn id="53" idx="0"/>
            <a:endCxn id="54" idx="2"/>
          </p:cNvCxnSpPr>
          <p:nvPr/>
        </p:nvCxnSpPr>
        <p:spPr>
          <a:xfrm rot="16200000" flipH="1">
            <a:off x="4059000" y="7813869"/>
            <a:ext cx="1325418" cy="1793484"/>
          </a:xfrm>
          <a:prstGeom prst="bentConnector3">
            <a:avLst>
              <a:gd name="adj1" fmla="val 50000"/>
            </a:avLst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ttangolo 11">
            <a:extLst>
              <a:ext uri="{FF2B5EF4-FFF2-40B4-BE49-F238E27FC236}">
                <a16:creationId xmlns="" xmlns:a16="http://schemas.microsoft.com/office/drawing/2014/main" id="{CB794C54-3641-4394-AEAA-D8E754791338}"/>
              </a:ext>
            </a:extLst>
          </p:cNvPr>
          <p:cNvSpPr/>
          <p:nvPr/>
        </p:nvSpPr>
        <p:spPr>
          <a:xfrm>
            <a:off x="6086416" y="8387170"/>
            <a:ext cx="1685984" cy="89255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ko-KR" altLang="en-US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등록된 패턴은 재등록 및 임시코드 발급 시에 사용되니 유의 부탁 드립니다</a:t>
            </a:r>
            <a:r>
              <a:rPr lang="en-US" altLang="ko-KR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en-US" altLang="ko-KR" sz="1300" b="1" dirty="0">
              <a:solidFill>
                <a:srgbClr val="FF0000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342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127">
            <a:extLst>
              <a:ext uri="{FF2B5EF4-FFF2-40B4-BE49-F238E27FC236}">
                <a16:creationId xmlns="" xmlns:a16="http://schemas.microsoft.com/office/drawing/2014/main" id="{F1F23C71-0566-437F-94A6-CD9326A739EA}"/>
              </a:ext>
            </a:extLst>
          </p:cNvPr>
          <p:cNvSpPr/>
          <p:nvPr/>
        </p:nvSpPr>
        <p:spPr>
          <a:xfrm>
            <a:off x="493024" y="1064105"/>
            <a:ext cx="5723133" cy="5193376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2" name="Rettangolo 35">
            <a:extLst>
              <a:ext uri="{FF2B5EF4-FFF2-40B4-BE49-F238E27FC236}">
                <a16:creationId xmlns="" xmlns:a16="http://schemas.microsoft.com/office/drawing/2014/main" id="{649B06A2-E4DB-4916-B4F4-F518FA173A65}"/>
              </a:ext>
            </a:extLst>
          </p:cNvPr>
          <p:cNvSpPr/>
          <p:nvPr/>
        </p:nvSpPr>
        <p:spPr>
          <a:xfrm>
            <a:off x="889000" y="406442"/>
            <a:ext cx="5202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패턴 검증 </a:t>
            </a: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- </a:t>
            </a:r>
            <a:r>
              <a:rPr lang="en-US" altLang="ko-KR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PC</a:t>
            </a:r>
            <a:r>
              <a:rPr lang="ko-KR" altLang="en-US" sz="1600" b="1" dirty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에서 진행</a:t>
            </a:r>
            <a:endParaRPr lang="ko" sz="1600" b="1" dirty="0">
              <a:solidFill>
                <a:schemeClr val="accent1">
                  <a:lumMod val="7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23" name="타원 22">
            <a:extLst>
              <a:ext uri="{FF2B5EF4-FFF2-40B4-BE49-F238E27FC236}">
                <a16:creationId xmlns="" xmlns:a16="http://schemas.microsoft.com/office/drawing/2014/main" id="{DBCE41E3-D191-42BB-AB4C-6416C6580B37}"/>
              </a:ext>
            </a:extLst>
          </p:cNvPr>
          <p:cNvSpPr/>
          <p:nvPr/>
        </p:nvSpPr>
        <p:spPr>
          <a:xfrm>
            <a:off x="462509" y="354240"/>
            <a:ext cx="431800" cy="4318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Rettangolo 3">
            <a:extLst>
              <a:ext uri="{FF2B5EF4-FFF2-40B4-BE49-F238E27FC236}">
                <a16:creationId xmlns="" xmlns:a16="http://schemas.microsoft.com/office/drawing/2014/main" id="{81BD4EE9-ADDF-4D95-A9FC-DC36E32F6708}"/>
              </a:ext>
            </a:extLst>
          </p:cNvPr>
          <p:cNvSpPr/>
          <p:nvPr/>
        </p:nvSpPr>
        <p:spPr>
          <a:xfrm>
            <a:off x="497786" y="354240"/>
            <a:ext cx="36195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2000" b="1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5</a:t>
            </a:r>
            <a:endParaRPr lang="ko" sz="20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25" name="Rettangolo 35">
            <a:extLst>
              <a:ext uri="{FF2B5EF4-FFF2-40B4-BE49-F238E27FC236}">
                <a16:creationId xmlns="" xmlns:a16="http://schemas.microsoft.com/office/drawing/2014/main" id="{128BAA35-7447-4301-8ED0-70E7958A7DD3}"/>
              </a:ext>
            </a:extLst>
          </p:cNvPr>
          <p:cNvSpPr/>
          <p:nvPr/>
        </p:nvSpPr>
        <p:spPr>
          <a:xfrm>
            <a:off x="892925" y="744298"/>
            <a:ext cx="6595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ko-KR" altLang="en-US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위에 입력된 패턴을 </a:t>
            </a:r>
            <a:r>
              <a:rPr lang="ko-KR" altLang="en-US" sz="1400" dirty="0" err="1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한번더</a:t>
            </a:r>
            <a:r>
              <a:rPr lang="ko-KR" altLang="en-US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입력하여 입력된 패턴을 확인 합니다</a:t>
            </a:r>
            <a:r>
              <a:rPr lang="en-US" altLang="ko-KR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ko" sz="1400" dirty="0">
              <a:solidFill>
                <a:schemeClr val="accent1">
                  <a:lumMod val="7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pic>
        <p:nvPicPr>
          <p:cNvPr id="2050" name="그림 2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3378" y="1082114"/>
            <a:ext cx="5534771" cy="443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" name="직사각형 127">
            <a:extLst>
              <a:ext uri="{FF2B5EF4-FFF2-40B4-BE49-F238E27FC236}">
                <a16:creationId xmlns="" xmlns:a16="http://schemas.microsoft.com/office/drawing/2014/main" id="{52824691-8576-4E16-BF16-750998082F48}"/>
              </a:ext>
            </a:extLst>
          </p:cNvPr>
          <p:cNvSpPr/>
          <p:nvPr/>
        </p:nvSpPr>
        <p:spPr>
          <a:xfrm flipV="1">
            <a:off x="3824967" y="2058918"/>
            <a:ext cx="416833" cy="274872"/>
          </a:xfrm>
          <a:prstGeom prst="rect">
            <a:avLst/>
          </a:prstGeom>
          <a:noFill/>
          <a:ln w="22225">
            <a:solidFill>
              <a:srgbClr val="FF0000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8" name="그룹 27">
            <a:extLst>
              <a:ext uri="{FF2B5EF4-FFF2-40B4-BE49-F238E27FC236}">
                <a16:creationId xmlns="" xmlns:a16="http://schemas.microsoft.com/office/drawing/2014/main" id="{71C917F4-7987-4E7A-857E-111C2555B9A9}"/>
              </a:ext>
            </a:extLst>
          </p:cNvPr>
          <p:cNvGrpSpPr/>
          <p:nvPr/>
        </p:nvGrpSpPr>
        <p:grpSpPr>
          <a:xfrm>
            <a:off x="4337583" y="1872622"/>
            <a:ext cx="361951" cy="338554"/>
            <a:chOff x="3115369" y="6244876"/>
            <a:chExt cx="361951" cy="338554"/>
          </a:xfrm>
        </p:grpSpPr>
        <p:sp>
          <p:nvSpPr>
            <p:cNvPr id="29" name="타원 28">
              <a:extLst>
                <a:ext uri="{FF2B5EF4-FFF2-40B4-BE49-F238E27FC236}">
                  <a16:creationId xmlns="" xmlns:a16="http://schemas.microsoft.com/office/drawing/2014/main" id="{3E8480D6-2CA4-492F-8AF1-B2C5924B5B69}"/>
                </a:ext>
              </a:extLst>
            </p:cNvPr>
            <p:cNvSpPr/>
            <p:nvPr/>
          </p:nvSpPr>
          <p:spPr>
            <a:xfrm>
              <a:off x="3172752" y="6274967"/>
              <a:ext cx="252051" cy="27837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Rettangolo 3">
              <a:extLst>
                <a:ext uri="{FF2B5EF4-FFF2-40B4-BE49-F238E27FC236}">
                  <a16:creationId xmlns="" xmlns:a16="http://schemas.microsoft.com/office/drawing/2014/main" id="{5CBDC88C-20F3-471B-9677-1319F655A262}"/>
                </a:ext>
              </a:extLst>
            </p:cNvPr>
            <p:cNvSpPr/>
            <p:nvPr/>
          </p:nvSpPr>
          <p:spPr>
            <a:xfrm>
              <a:off x="3115369" y="6244876"/>
              <a:ext cx="361951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altLang="ko" sz="1600" b="1" dirty="0">
                  <a:solidFill>
                    <a:schemeClr val="bg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  <a:cs typeface="Segoe Pro Display" charset="0"/>
                </a:rPr>
                <a:t>A</a:t>
              </a:r>
              <a:endParaRPr lang="ko" sz="1600" b="1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endParaRPr>
            </a:p>
          </p:txBody>
        </p:sp>
      </p:grpSp>
      <p:sp>
        <p:nvSpPr>
          <p:cNvPr id="31" name="Rettangolo 35">
            <a:extLst>
              <a:ext uri="{FF2B5EF4-FFF2-40B4-BE49-F238E27FC236}">
                <a16:creationId xmlns="" xmlns:a16="http://schemas.microsoft.com/office/drawing/2014/main" id="{C062D9F3-9D57-4810-AAB8-398819852204}"/>
              </a:ext>
            </a:extLst>
          </p:cNvPr>
          <p:cNvSpPr/>
          <p:nvPr/>
        </p:nvSpPr>
        <p:spPr>
          <a:xfrm>
            <a:off x="4647017" y="1902712"/>
            <a:ext cx="2926726" cy="831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ko-KR" altLang="en-US" sz="1600" b="1" dirty="0" err="1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스마트폰에</a:t>
            </a:r>
            <a:r>
              <a:rPr lang="ko-KR" altLang="en-US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설치된 </a:t>
            </a:r>
            <a:r>
              <a:rPr lang="en-US" altLang="ko-KR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Doosan Authenticator </a:t>
            </a:r>
            <a:r>
              <a:rPr lang="ko-KR" altLang="en-US" sz="1600" b="1" dirty="0" err="1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앱을</a:t>
            </a:r>
            <a:r>
              <a:rPr lang="ko-KR" altLang="en-US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실행하시고 </a:t>
            </a:r>
            <a:r>
              <a:rPr lang="en-US" altLang="ko-KR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OK</a:t>
            </a:r>
            <a:r>
              <a:rPr lang="ko-KR" altLang="en-US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를 선택합니다</a:t>
            </a:r>
            <a:r>
              <a:rPr lang="en-US" altLang="ko-KR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r>
              <a:rPr lang="en-US" altLang="ko-KR" sz="1400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</a:t>
            </a:r>
            <a:endParaRPr lang="ko" sz="1600" dirty="0">
              <a:solidFill>
                <a:srgbClr val="FF0000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pic>
        <p:nvPicPr>
          <p:cNvPr id="2051" name="그림 4" descr="image0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4890" y="5878610"/>
            <a:ext cx="5573259" cy="3965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이등변 삼각형 36">
            <a:extLst>
              <a:ext uri="{FF2B5EF4-FFF2-40B4-BE49-F238E27FC236}">
                <a16:creationId xmlns="" xmlns:a16="http://schemas.microsoft.com/office/drawing/2014/main" id="{E04A4F3A-D5D0-4ABE-9395-313341C0199B}"/>
              </a:ext>
            </a:extLst>
          </p:cNvPr>
          <p:cNvSpPr/>
          <p:nvPr/>
        </p:nvSpPr>
        <p:spPr>
          <a:xfrm rot="10800000">
            <a:off x="2391035" y="5617498"/>
            <a:ext cx="1433932" cy="1595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Rettangolo 11">
            <a:extLst>
              <a:ext uri="{FF2B5EF4-FFF2-40B4-BE49-F238E27FC236}">
                <a16:creationId xmlns="" xmlns:a16="http://schemas.microsoft.com/office/drawing/2014/main" id="{CB794C54-3641-4394-AEAA-D8E754791338}"/>
              </a:ext>
            </a:extLst>
          </p:cNvPr>
          <p:cNvSpPr/>
          <p:nvPr/>
        </p:nvSpPr>
        <p:spPr>
          <a:xfrm>
            <a:off x="5773119" y="7649757"/>
            <a:ext cx="1608282" cy="169277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en-US" altLang="ko-KR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QR</a:t>
            </a:r>
            <a:r>
              <a:rPr lang="ko-KR" altLang="en-US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코드가 나타나고 핸드폰으로 </a:t>
            </a:r>
            <a:r>
              <a:rPr lang="en-US" altLang="ko-KR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PIN</a:t>
            </a:r>
            <a:r>
              <a:rPr lang="ko-KR" altLang="en-US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코드가 문자로 전송 됩니다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</a:p>
          <a:p>
            <a:pPr algn="ctr" rtl="0"/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(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이후 절차는 </a:t>
            </a:r>
            <a:r>
              <a:rPr lang="ko-KR" altLang="en-US" sz="1300" dirty="0" err="1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스마트폰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</a:t>
            </a:r>
            <a:r>
              <a:rPr lang="ko-KR" altLang="en-US" sz="1300" dirty="0" err="1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앱에서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진행합니다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.)</a:t>
            </a:r>
            <a:endParaRPr lang="en-US" altLang="ko-KR" sz="1300" dirty="0">
              <a:solidFill>
                <a:srgbClr val="315D99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41" name="타원 40">
            <a:extLst>
              <a:ext uri="{FF2B5EF4-FFF2-40B4-BE49-F238E27FC236}">
                <a16:creationId xmlns="" xmlns:a16="http://schemas.microsoft.com/office/drawing/2014/main" id="{17070413-21C9-4EF8-8B00-A91C18EEFF11}"/>
              </a:ext>
            </a:extLst>
          </p:cNvPr>
          <p:cNvSpPr/>
          <p:nvPr/>
        </p:nvSpPr>
        <p:spPr>
          <a:xfrm>
            <a:off x="5830502" y="7874117"/>
            <a:ext cx="252051" cy="27837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Rettangolo 3">
            <a:extLst>
              <a:ext uri="{FF2B5EF4-FFF2-40B4-BE49-F238E27FC236}">
                <a16:creationId xmlns="" xmlns:a16="http://schemas.microsoft.com/office/drawing/2014/main" id="{C072731F-3ED0-4494-AB62-4DE1BDA0B463}"/>
              </a:ext>
            </a:extLst>
          </p:cNvPr>
          <p:cNvSpPr/>
          <p:nvPr/>
        </p:nvSpPr>
        <p:spPr>
          <a:xfrm>
            <a:off x="5773119" y="7844026"/>
            <a:ext cx="36195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1600" b="1" dirty="0" smtClean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B</a:t>
            </a:r>
            <a:endParaRPr lang="ko" sz="16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491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tangolo 35">
            <a:extLst>
              <a:ext uri="{FF2B5EF4-FFF2-40B4-BE49-F238E27FC236}">
                <a16:creationId xmlns="" xmlns:a16="http://schemas.microsoft.com/office/drawing/2014/main" id="{649B06A2-E4DB-4916-B4F4-F518FA173A65}"/>
              </a:ext>
            </a:extLst>
          </p:cNvPr>
          <p:cNvSpPr/>
          <p:nvPr/>
        </p:nvSpPr>
        <p:spPr>
          <a:xfrm>
            <a:off x="889000" y="406442"/>
            <a:ext cx="5202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err="1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앱에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</a:t>
            </a: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 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등록 및 사용 하기 </a:t>
            </a: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– </a:t>
            </a:r>
            <a:r>
              <a:rPr lang="ko-KR" altLang="en-US" sz="1600" b="1" dirty="0" err="1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스마트폰</a:t>
            </a:r>
            <a:r>
              <a:rPr lang="ko-KR" altLang="en-US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</a:t>
            </a:r>
            <a:r>
              <a:rPr lang="ko-KR" altLang="en-US" sz="1600" b="1" dirty="0" err="1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앱에서</a:t>
            </a:r>
            <a:r>
              <a:rPr lang="ko-KR" altLang="en-US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진행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</a:t>
            </a:r>
            <a:endParaRPr lang="ko" sz="1600" b="1" dirty="0">
              <a:solidFill>
                <a:schemeClr val="accent1">
                  <a:lumMod val="7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23" name="타원 22">
            <a:extLst>
              <a:ext uri="{FF2B5EF4-FFF2-40B4-BE49-F238E27FC236}">
                <a16:creationId xmlns="" xmlns:a16="http://schemas.microsoft.com/office/drawing/2014/main" id="{DBCE41E3-D191-42BB-AB4C-6416C6580B37}"/>
              </a:ext>
            </a:extLst>
          </p:cNvPr>
          <p:cNvSpPr/>
          <p:nvPr/>
        </p:nvSpPr>
        <p:spPr>
          <a:xfrm>
            <a:off x="462509" y="354240"/>
            <a:ext cx="431800" cy="4318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Rettangolo 3">
            <a:extLst>
              <a:ext uri="{FF2B5EF4-FFF2-40B4-BE49-F238E27FC236}">
                <a16:creationId xmlns="" xmlns:a16="http://schemas.microsoft.com/office/drawing/2014/main" id="{81BD4EE9-ADDF-4D95-A9FC-DC36E32F6708}"/>
              </a:ext>
            </a:extLst>
          </p:cNvPr>
          <p:cNvSpPr/>
          <p:nvPr/>
        </p:nvSpPr>
        <p:spPr>
          <a:xfrm>
            <a:off x="497786" y="354240"/>
            <a:ext cx="36195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2000" b="1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6</a:t>
            </a:r>
            <a:endParaRPr lang="ko" sz="20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25" name="Rettangolo 35">
            <a:extLst>
              <a:ext uri="{FF2B5EF4-FFF2-40B4-BE49-F238E27FC236}">
                <a16:creationId xmlns="" xmlns:a16="http://schemas.microsoft.com/office/drawing/2014/main" id="{128BAA35-7447-4301-8ED0-70E7958A7DD3}"/>
              </a:ext>
            </a:extLst>
          </p:cNvPr>
          <p:cNvSpPr/>
          <p:nvPr/>
        </p:nvSpPr>
        <p:spPr>
          <a:xfrm>
            <a:off x="892925" y="744298"/>
            <a:ext cx="6595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ko-KR" altLang="en-US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설치된 </a:t>
            </a:r>
            <a:r>
              <a:rPr lang="ko-KR" altLang="en-US" sz="1400" dirty="0" err="1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앱에</a:t>
            </a:r>
            <a:r>
              <a:rPr lang="ko-KR" altLang="en-US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새 계정 등록하기를 통해 </a:t>
            </a:r>
            <a:r>
              <a:rPr lang="en-US" altLang="ko-KR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 </a:t>
            </a:r>
            <a:r>
              <a:rPr lang="ko-KR" altLang="en-US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코드를 등록합니다</a:t>
            </a:r>
            <a:r>
              <a:rPr lang="en-US" altLang="ko-KR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ko" sz="1400" dirty="0">
              <a:solidFill>
                <a:schemeClr val="accent1">
                  <a:lumMod val="7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pic>
        <p:nvPicPr>
          <p:cNvPr id="27" name="그림 26" descr="C:\코리아엑스퍼트\IRUKEY\3.고객사\12. 두산\스샷\KakaoTalk_Photo_2018-11-12-09-20-58.jpeg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4329" y="1152512"/>
            <a:ext cx="2040572" cy="3647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그림 31" descr="C:\코리아엑스퍼트\IRUKEY\3.고객사\12. 두산\스샷\KakaoTalk_Photo_2018-11-12-09-21-05.jpeg"/>
          <p:cNvPicPr/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75881" y="1159512"/>
            <a:ext cx="2092765" cy="363342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이등변 삼각형 32">
            <a:extLst>
              <a:ext uri="{FF2B5EF4-FFF2-40B4-BE49-F238E27FC236}">
                <a16:creationId xmlns="" xmlns:a16="http://schemas.microsoft.com/office/drawing/2014/main" id="{273D901F-E9E2-47E4-AD1A-0D915CC19BEC}"/>
              </a:ext>
            </a:extLst>
          </p:cNvPr>
          <p:cNvSpPr/>
          <p:nvPr/>
        </p:nvSpPr>
        <p:spPr>
          <a:xfrm rot="5400000">
            <a:off x="2007739" y="2970273"/>
            <a:ext cx="1433932" cy="1595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>
            <a:extLst>
              <a:ext uri="{FF2B5EF4-FFF2-40B4-BE49-F238E27FC236}">
                <a16:creationId xmlns="" xmlns:a16="http://schemas.microsoft.com/office/drawing/2014/main" id="{52824691-8576-4E16-BF16-750998082F48}"/>
              </a:ext>
            </a:extLst>
          </p:cNvPr>
          <p:cNvSpPr/>
          <p:nvPr/>
        </p:nvSpPr>
        <p:spPr>
          <a:xfrm flipV="1">
            <a:off x="303672" y="4165600"/>
            <a:ext cx="2096369" cy="354442"/>
          </a:xfrm>
          <a:prstGeom prst="rect">
            <a:avLst/>
          </a:prstGeom>
          <a:noFill/>
          <a:ln w="22225">
            <a:solidFill>
              <a:srgbClr val="FF0000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2" name="그림 51"/>
          <p:cNvPicPr/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4329" y="6269214"/>
            <a:ext cx="1998345" cy="3143250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pic>
        <p:nvPicPr>
          <p:cNvPr id="53" name="그림 52" descr="C:\Users\blue4rain\AppData\Local\Microsoft\Windows\INetCache\Content.Word\Screenshot_20181127-165016_Doosan Authenticator.jpg"/>
          <p:cNvPicPr/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75881" y="6269214"/>
            <a:ext cx="1949450" cy="314325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</p:pic>
      <p:pic>
        <p:nvPicPr>
          <p:cNvPr id="54" name="그림 53" descr="C:\코리아엑스퍼트\IRUKEY\3.고객사\10. 한국산업단지공단\메뉴얼 사진\KakaoTalk_Photo_2018-10-31-11-17-13.jpeg"/>
          <p:cNvPicPr/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94986" y="1152511"/>
            <a:ext cx="1925013" cy="3647423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이등변 삼각형 54">
            <a:extLst>
              <a:ext uri="{FF2B5EF4-FFF2-40B4-BE49-F238E27FC236}">
                <a16:creationId xmlns="" xmlns:a16="http://schemas.microsoft.com/office/drawing/2014/main" id="{273D901F-E9E2-47E4-AD1A-0D915CC19BEC}"/>
              </a:ext>
            </a:extLst>
          </p:cNvPr>
          <p:cNvSpPr/>
          <p:nvPr/>
        </p:nvSpPr>
        <p:spPr>
          <a:xfrm rot="5400000">
            <a:off x="4638941" y="2970273"/>
            <a:ext cx="1433932" cy="1595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Rettangolo 11">
            <a:extLst>
              <a:ext uri="{FF2B5EF4-FFF2-40B4-BE49-F238E27FC236}">
                <a16:creationId xmlns="" xmlns:a16="http://schemas.microsoft.com/office/drawing/2014/main" id="{A0628044-0A4F-4135-BF49-EED45112A95B}"/>
              </a:ext>
            </a:extLst>
          </p:cNvPr>
          <p:cNvSpPr/>
          <p:nvPr/>
        </p:nvSpPr>
        <p:spPr>
          <a:xfrm>
            <a:off x="-117961" y="4860607"/>
            <a:ext cx="2842666" cy="49244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 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등록을 위해 </a:t>
            </a:r>
            <a:r>
              <a:rPr lang="ko-KR" altLang="en-US" sz="1300" dirty="0" err="1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새계정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등록하기를 선택합니다</a:t>
            </a:r>
            <a:endParaRPr lang="en-US" sz="1100" dirty="0"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59" name="Rettangolo 11">
            <a:extLst>
              <a:ext uri="{FF2B5EF4-FFF2-40B4-BE49-F238E27FC236}">
                <a16:creationId xmlns="" xmlns:a16="http://schemas.microsoft.com/office/drawing/2014/main" id="{A0628044-0A4F-4135-BF49-EED45112A95B}"/>
              </a:ext>
            </a:extLst>
          </p:cNvPr>
          <p:cNvSpPr/>
          <p:nvPr/>
        </p:nvSpPr>
        <p:spPr>
          <a:xfrm>
            <a:off x="2560350" y="4860607"/>
            <a:ext cx="2842666" cy="6924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QR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코드 스캔을 위해 카메라가 작동되면 위의 </a:t>
            </a:r>
            <a:r>
              <a:rPr lang="en-US" altLang="ko-KR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5</a:t>
            </a:r>
            <a:r>
              <a:rPr lang="ko-KR" altLang="en-US" sz="1300" b="1" dirty="0" err="1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번마지막</a:t>
            </a:r>
            <a:r>
              <a:rPr lang="ko-KR" altLang="en-US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</a:t>
            </a:r>
            <a:r>
              <a:rPr lang="en-US" altLang="ko-KR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PC</a:t>
            </a:r>
            <a:r>
              <a:rPr lang="ko-KR" altLang="en-US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화면의 </a:t>
            </a:r>
            <a:r>
              <a:rPr lang="en-US" altLang="ko-KR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QR</a:t>
            </a:r>
            <a:r>
              <a:rPr lang="ko-KR" altLang="en-US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코드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를 인식 시킵니다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en-US" sz="1100" dirty="0"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60" name="Rettangolo 35">
            <a:extLst>
              <a:ext uri="{FF2B5EF4-FFF2-40B4-BE49-F238E27FC236}">
                <a16:creationId xmlns="" xmlns:a16="http://schemas.microsoft.com/office/drawing/2014/main" id="{649B06A2-E4DB-4916-B4F4-F518FA173A65}"/>
              </a:ext>
            </a:extLst>
          </p:cNvPr>
          <p:cNvSpPr/>
          <p:nvPr/>
        </p:nvSpPr>
        <p:spPr>
          <a:xfrm>
            <a:off x="671368" y="5472927"/>
            <a:ext cx="5202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 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확인 </a:t>
            </a: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– </a:t>
            </a:r>
            <a:r>
              <a:rPr lang="ko-KR" altLang="en-US" sz="1600" b="1" dirty="0" err="1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스마트폰</a:t>
            </a:r>
            <a:r>
              <a:rPr lang="ko-KR" altLang="en-US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</a:t>
            </a:r>
            <a:r>
              <a:rPr lang="ko-KR" altLang="en-US" sz="1600" b="1" dirty="0" err="1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앱에서</a:t>
            </a:r>
            <a:r>
              <a:rPr lang="ko-KR" altLang="en-US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진행</a:t>
            </a:r>
            <a:endParaRPr lang="ko" sz="1600" b="1" dirty="0">
              <a:solidFill>
                <a:srgbClr val="FF0000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61" name="타원 60">
            <a:extLst>
              <a:ext uri="{FF2B5EF4-FFF2-40B4-BE49-F238E27FC236}">
                <a16:creationId xmlns="" xmlns:a16="http://schemas.microsoft.com/office/drawing/2014/main" id="{DBCE41E3-D191-42BB-AB4C-6416C6580B37}"/>
              </a:ext>
            </a:extLst>
          </p:cNvPr>
          <p:cNvSpPr/>
          <p:nvPr/>
        </p:nvSpPr>
        <p:spPr>
          <a:xfrm>
            <a:off x="244877" y="5420725"/>
            <a:ext cx="431800" cy="4318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" name="Rettangolo 3">
            <a:extLst>
              <a:ext uri="{FF2B5EF4-FFF2-40B4-BE49-F238E27FC236}">
                <a16:creationId xmlns="" xmlns:a16="http://schemas.microsoft.com/office/drawing/2014/main" id="{81BD4EE9-ADDF-4D95-A9FC-DC36E32F6708}"/>
              </a:ext>
            </a:extLst>
          </p:cNvPr>
          <p:cNvSpPr/>
          <p:nvPr/>
        </p:nvSpPr>
        <p:spPr>
          <a:xfrm>
            <a:off x="280154" y="5420725"/>
            <a:ext cx="36195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2000" b="1" dirty="0" smtClean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7</a:t>
            </a:r>
            <a:endParaRPr lang="ko" sz="20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63" name="Rettangolo 35">
            <a:extLst>
              <a:ext uri="{FF2B5EF4-FFF2-40B4-BE49-F238E27FC236}">
                <a16:creationId xmlns="" xmlns:a16="http://schemas.microsoft.com/office/drawing/2014/main" id="{128BAA35-7447-4301-8ED0-70E7958A7DD3}"/>
              </a:ext>
            </a:extLst>
          </p:cNvPr>
          <p:cNvSpPr/>
          <p:nvPr/>
        </p:nvSpPr>
        <p:spPr>
          <a:xfrm>
            <a:off x="675293" y="5810783"/>
            <a:ext cx="6595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ko-KR" altLang="en-US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등록이 완료되면 </a:t>
            </a:r>
            <a:r>
              <a:rPr lang="ko-KR" altLang="en-US" sz="1400" dirty="0" err="1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앱에서</a:t>
            </a:r>
            <a:r>
              <a:rPr lang="ko-KR" altLang="en-US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활성화된 코드를 확인 할 수 있습니다</a:t>
            </a:r>
            <a:r>
              <a:rPr lang="en-US" altLang="ko-KR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ko" sz="1400" dirty="0">
              <a:solidFill>
                <a:schemeClr val="accent1">
                  <a:lumMod val="7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64" name="Rettangolo 11">
            <a:extLst>
              <a:ext uri="{FF2B5EF4-FFF2-40B4-BE49-F238E27FC236}">
                <a16:creationId xmlns="" xmlns:a16="http://schemas.microsoft.com/office/drawing/2014/main" id="{A0628044-0A4F-4135-BF49-EED45112A95B}"/>
              </a:ext>
            </a:extLst>
          </p:cNvPr>
          <p:cNvSpPr/>
          <p:nvPr/>
        </p:nvSpPr>
        <p:spPr>
          <a:xfrm>
            <a:off x="5435688" y="4860607"/>
            <a:ext cx="2321871" cy="49244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ko-KR" altLang="en-US" sz="1300" dirty="0" err="1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스마트폰에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SMS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로 전송된 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PIN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코드를 입력합니다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en-US" sz="1100" dirty="0"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66" name="Rettangolo 11">
            <a:extLst>
              <a:ext uri="{FF2B5EF4-FFF2-40B4-BE49-F238E27FC236}">
                <a16:creationId xmlns="" xmlns:a16="http://schemas.microsoft.com/office/drawing/2014/main" id="{A0628044-0A4F-4135-BF49-EED45112A95B}"/>
              </a:ext>
            </a:extLst>
          </p:cNvPr>
          <p:cNvSpPr/>
          <p:nvPr/>
        </p:nvSpPr>
        <p:spPr>
          <a:xfrm>
            <a:off x="-117961" y="9413437"/>
            <a:ext cx="2842666" cy="49244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화면에 표시된 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 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를</a:t>
            </a:r>
            <a:endParaRPr lang="en-US" altLang="ko-KR" sz="1300" dirty="0" smtClean="0">
              <a:solidFill>
                <a:srgbClr val="315D99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  <a:p>
            <a:pPr algn="ctr" rtl="0"/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선택합니다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en-US" sz="1100" dirty="0"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67" name="직사각형 66">
            <a:extLst>
              <a:ext uri="{FF2B5EF4-FFF2-40B4-BE49-F238E27FC236}">
                <a16:creationId xmlns="" xmlns:a16="http://schemas.microsoft.com/office/drawing/2014/main" id="{C25D7C51-9263-4D37-A8FE-10B968DCFC2F}"/>
              </a:ext>
            </a:extLst>
          </p:cNvPr>
          <p:cNvSpPr/>
          <p:nvPr/>
        </p:nvSpPr>
        <p:spPr>
          <a:xfrm flipV="1">
            <a:off x="303671" y="6640210"/>
            <a:ext cx="2029003" cy="342546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8" name="직선 화살표 연결선 25">
            <a:extLst>
              <a:ext uri="{FF2B5EF4-FFF2-40B4-BE49-F238E27FC236}">
                <a16:creationId xmlns="" xmlns:a16="http://schemas.microsoft.com/office/drawing/2014/main" id="{19591764-1A29-4BA2-BAE5-D869E303BBE9}"/>
              </a:ext>
            </a:extLst>
          </p:cNvPr>
          <p:cNvCxnSpPr>
            <a:cxnSpLocks/>
            <a:stCxn id="67" idx="3"/>
            <a:endCxn id="53" idx="1"/>
          </p:cNvCxnSpPr>
          <p:nvPr/>
        </p:nvCxnSpPr>
        <p:spPr>
          <a:xfrm>
            <a:off x="2332674" y="6811483"/>
            <a:ext cx="643207" cy="1029356"/>
          </a:xfrm>
          <a:prstGeom prst="bentConnector3">
            <a:avLst>
              <a:gd name="adj1" fmla="val 50000"/>
            </a:avLst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ttangolo 11">
            <a:extLst>
              <a:ext uri="{FF2B5EF4-FFF2-40B4-BE49-F238E27FC236}">
                <a16:creationId xmlns="" xmlns:a16="http://schemas.microsoft.com/office/drawing/2014/main" id="{A0628044-0A4F-4135-BF49-EED45112A95B}"/>
              </a:ext>
            </a:extLst>
          </p:cNvPr>
          <p:cNvSpPr/>
          <p:nvPr/>
        </p:nvSpPr>
        <p:spPr>
          <a:xfrm>
            <a:off x="2433460" y="9413437"/>
            <a:ext cx="2842666" cy="6924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화면에 표시되는 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를  </a:t>
            </a:r>
            <a:r>
              <a:rPr lang="en-US" altLang="ko-KR" sz="130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VDI</a:t>
            </a:r>
            <a:r>
              <a:rPr lang="en-US" altLang="ko-KR" sz="130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, RDS 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VPN, RMS, webmail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등의 로그인 화면상의 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 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코드에 입력 합니다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en-US" sz="1100" dirty="0"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71" name="Rettangolo 35">
            <a:extLst>
              <a:ext uri="{FF2B5EF4-FFF2-40B4-BE49-F238E27FC236}">
                <a16:creationId xmlns="" xmlns:a16="http://schemas.microsoft.com/office/drawing/2014/main" id="{2DCDA2C2-4028-4A8E-9BCE-38A626E27B66}"/>
              </a:ext>
            </a:extLst>
          </p:cNvPr>
          <p:cNvSpPr/>
          <p:nvPr/>
        </p:nvSpPr>
        <p:spPr>
          <a:xfrm>
            <a:off x="5725948" y="6269214"/>
            <a:ext cx="198645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ko-KR" altLang="en-US" sz="1400" b="1" dirty="0" err="1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스마트폰의</a:t>
            </a:r>
            <a:r>
              <a:rPr lang="ko-KR" altLang="en-US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번호가 회사에 등록되지 않은 경우에는 회사 메일로 </a:t>
            </a:r>
            <a:r>
              <a:rPr lang="en-US" altLang="ko-KR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PIN</a:t>
            </a:r>
            <a:r>
              <a:rPr lang="ko-KR" altLang="en-US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코드가 전송 됩니다</a:t>
            </a:r>
            <a:r>
              <a:rPr lang="en-US" altLang="ko-KR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ko" sz="1400" b="1" dirty="0">
              <a:solidFill>
                <a:srgbClr val="FF0000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72" name="타원 71">
            <a:extLst>
              <a:ext uri="{FF2B5EF4-FFF2-40B4-BE49-F238E27FC236}">
                <a16:creationId xmlns="" xmlns:a16="http://schemas.microsoft.com/office/drawing/2014/main" id="{DC826B97-C6D2-4B15-89D7-614210546A5D}"/>
              </a:ext>
            </a:extLst>
          </p:cNvPr>
          <p:cNvSpPr/>
          <p:nvPr/>
        </p:nvSpPr>
        <p:spPr>
          <a:xfrm>
            <a:off x="5493071" y="6283917"/>
            <a:ext cx="252051" cy="27837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3" name="Rettangolo 3">
            <a:extLst>
              <a:ext uri="{FF2B5EF4-FFF2-40B4-BE49-F238E27FC236}">
                <a16:creationId xmlns="" xmlns:a16="http://schemas.microsoft.com/office/drawing/2014/main" id="{03167C27-10E2-4BE0-9F53-59204F5BDD59}"/>
              </a:ext>
            </a:extLst>
          </p:cNvPr>
          <p:cNvSpPr/>
          <p:nvPr/>
        </p:nvSpPr>
        <p:spPr>
          <a:xfrm>
            <a:off x="5435688" y="6253826"/>
            <a:ext cx="36195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1600" b="1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*</a:t>
            </a:r>
            <a:endParaRPr lang="ko" sz="16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74" name="Rettangolo 35">
            <a:extLst>
              <a:ext uri="{FF2B5EF4-FFF2-40B4-BE49-F238E27FC236}">
                <a16:creationId xmlns="" xmlns:a16="http://schemas.microsoft.com/office/drawing/2014/main" id="{2DCDA2C2-4028-4A8E-9BCE-38A626E27B66}"/>
              </a:ext>
            </a:extLst>
          </p:cNvPr>
          <p:cNvSpPr/>
          <p:nvPr/>
        </p:nvSpPr>
        <p:spPr>
          <a:xfrm>
            <a:off x="5725948" y="7840839"/>
            <a:ext cx="210159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altLang="ko-KR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PIN</a:t>
            </a:r>
            <a:r>
              <a:rPr lang="ko-KR" altLang="en-US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코드 전송 되지 않거나 패턴 입력 및 검증에 문제가 있는 경우는 </a:t>
            </a:r>
            <a:r>
              <a:rPr lang="en-US" altLang="ko-KR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 </a:t>
            </a:r>
            <a:r>
              <a:rPr lang="ko-KR" altLang="en-US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담당자</a:t>
            </a:r>
            <a:endParaRPr lang="en-US" altLang="ko-KR" sz="1400" b="1" dirty="0" smtClean="0">
              <a:solidFill>
                <a:srgbClr val="FF0000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  <a:p>
            <a:pPr rtl="0"/>
            <a:r>
              <a:rPr lang="ko-KR" altLang="en-US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임명진 사원 또는 염형진 사원에게 연락 바랍니다</a:t>
            </a:r>
            <a:r>
              <a:rPr lang="en-US" altLang="ko-KR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.(</a:t>
            </a:r>
            <a:r>
              <a:rPr lang="ko-KR" altLang="en-US" sz="1400" b="1" dirty="0" err="1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정보보안챕터</a:t>
            </a:r>
            <a:r>
              <a:rPr lang="en-US" altLang="ko-KR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)</a:t>
            </a:r>
            <a:endParaRPr lang="ko" sz="1400" b="1" dirty="0">
              <a:solidFill>
                <a:srgbClr val="FF0000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75" name="타원 74">
            <a:extLst>
              <a:ext uri="{FF2B5EF4-FFF2-40B4-BE49-F238E27FC236}">
                <a16:creationId xmlns="" xmlns:a16="http://schemas.microsoft.com/office/drawing/2014/main" id="{DC826B97-C6D2-4B15-89D7-614210546A5D}"/>
              </a:ext>
            </a:extLst>
          </p:cNvPr>
          <p:cNvSpPr/>
          <p:nvPr/>
        </p:nvSpPr>
        <p:spPr>
          <a:xfrm>
            <a:off x="5493071" y="7855542"/>
            <a:ext cx="252051" cy="27837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Rettangolo 3">
            <a:extLst>
              <a:ext uri="{FF2B5EF4-FFF2-40B4-BE49-F238E27FC236}">
                <a16:creationId xmlns="" xmlns:a16="http://schemas.microsoft.com/office/drawing/2014/main" id="{03167C27-10E2-4BE0-9F53-59204F5BDD59}"/>
              </a:ext>
            </a:extLst>
          </p:cNvPr>
          <p:cNvSpPr/>
          <p:nvPr/>
        </p:nvSpPr>
        <p:spPr>
          <a:xfrm>
            <a:off x="5410288" y="7825451"/>
            <a:ext cx="43819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1600" b="1" dirty="0" smtClean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**</a:t>
            </a:r>
            <a:endParaRPr lang="ko" sz="16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083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1"/>
            <a:ext cx="7772400" cy="3182575"/>
          </a:xfrm>
          <a:prstGeom prst="rect">
            <a:avLst/>
          </a:prstGeom>
          <a:solidFill>
            <a:srgbClr val="315D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4" name="Rettangolo 6">
            <a:extLst>
              <a:ext uri="{FF2B5EF4-FFF2-40B4-BE49-F238E27FC236}">
                <a16:creationId xmlns="" xmlns:a16="http://schemas.microsoft.com/office/drawing/2014/main" id="{21D92046-160D-4EFF-86A2-F65DBCF6A290}"/>
              </a:ext>
            </a:extLst>
          </p:cNvPr>
          <p:cNvSpPr/>
          <p:nvPr/>
        </p:nvSpPr>
        <p:spPr>
          <a:xfrm>
            <a:off x="344330" y="908082"/>
            <a:ext cx="7245189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rtl="0"/>
            <a:r>
              <a:rPr lang="en-US" altLang="ko-KR" sz="54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OTP </a:t>
            </a:r>
            <a:r>
              <a:rPr lang="ko-KR" altLang="en-US" sz="54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재등록 사용자</a:t>
            </a:r>
            <a:endParaRPr lang="ko" sz="5400" b="1" dirty="0">
              <a:solidFill>
                <a:schemeClr val="bg1"/>
              </a:solidFill>
              <a:latin typeface="+mj-ea"/>
              <a:ea typeface="+mj-ea"/>
              <a:cs typeface="Malgun Gothic Semilight" panose="020B0502040204020203" pitchFamily="34" charset="-128"/>
            </a:endParaRPr>
          </a:p>
        </p:txBody>
      </p:sp>
      <p:sp>
        <p:nvSpPr>
          <p:cNvPr id="25" name="Rettangolo 6">
            <a:extLst>
              <a:ext uri="{FF2B5EF4-FFF2-40B4-BE49-F238E27FC236}">
                <a16:creationId xmlns="" xmlns:a16="http://schemas.microsoft.com/office/drawing/2014/main" id="{4D4353AC-0628-40B9-BAA1-B623D94B40BC}"/>
              </a:ext>
            </a:extLst>
          </p:cNvPr>
          <p:cNvSpPr/>
          <p:nvPr/>
        </p:nvSpPr>
        <p:spPr>
          <a:xfrm>
            <a:off x="344330" y="2030369"/>
            <a:ext cx="6955645" cy="70788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74625" indent="-174625" rtl="0">
              <a:buFont typeface="Wingdings" panose="05000000000000000000" pitchFamily="2" charset="2"/>
              <a:buChar char="§"/>
            </a:pPr>
            <a:r>
              <a:rPr lang="ko-KR" altLang="en-US" sz="20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폰 변경 및 </a:t>
            </a:r>
            <a:r>
              <a:rPr lang="en-US" altLang="ko-KR" sz="20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OTP </a:t>
            </a:r>
            <a:r>
              <a:rPr lang="ko-KR" altLang="en-US" sz="20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키 삭제 등의 사유로 재등록이 필요한 경우의 사용법을 알아 봅니다</a:t>
            </a:r>
            <a:r>
              <a:rPr lang="en-US" altLang="ko-KR" sz="2000" b="1" dirty="0" smtClean="0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.</a:t>
            </a:r>
            <a:endParaRPr lang="ko" sz="2000" b="1" dirty="0">
              <a:solidFill>
                <a:schemeClr val="bg1"/>
              </a:solidFill>
              <a:latin typeface="+mj-ea"/>
              <a:ea typeface="+mj-ea"/>
              <a:cs typeface="Malgun Gothic Semilight" panose="020B0502040204020203" pitchFamily="34" charset="-128"/>
            </a:endParaRPr>
          </a:p>
        </p:txBody>
      </p:sp>
      <p:sp>
        <p:nvSpPr>
          <p:cNvPr id="26" name="Rettangolo 6">
            <a:extLst>
              <a:ext uri="{FF2B5EF4-FFF2-40B4-BE49-F238E27FC236}">
                <a16:creationId xmlns="" xmlns:a16="http://schemas.microsoft.com/office/drawing/2014/main" id="{411C39AD-FDA3-4E37-8BB4-8C3C74496806}"/>
              </a:ext>
            </a:extLst>
          </p:cNvPr>
          <p:cNvSpPr/>
          <p:nvPr/>
        </p:nvSpPr>
        <p:spPr>
          <a:xfrm>
            <a:off x="344331" y="569359"/>
            <a:ext cx="6435614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rtl="0"/>
            <a:r>
              <a:rPr lang="en-US" altLang="ko" sz="2400" b="1">
                <a:solidFill>
                  <a:schemeClr val="bg1"/>
                </a:solidFill>
                <a:latin typeface="+mj-ea"/>
                <a:ea typeface="+mj-ea"/>
                <a:cs typeface="Malgun Gothic Semilight" panose="020B0502040204020203" pitchFamily="34" charset="-128"/>
              </a:rPr>
              <a:t>Step 3</a:t>
            </a:r>
            <a:endParaRPr lang="ko" sz="2400" b="1">
              <a:solidFill>
                <a:schemeClr val="bg1"/>
              </a:solidFill>
              <a:latin typeface="+mj-ea"/>
              <a:ea typeface="+mj-ea"/>
              <a:cs typeface="Malgun Gothic Semilight" panose="020B0502040204020203" pitchFamily="34" charset="-128"/>
            </a:endParaRPr>
          </a:p>
        </p:txBody>
      </p:sp>
      <p:sp>
        <p:nvSpPr>
          <p:cNvPr id="60" name="타원 59">
            <a:extLst>
              <a:ext uri="{FF2B5EF4-FFF2-40B4-BE49-F238E27FC236}">
                <a16:creationId xmlns="" xmlns:a16="http://schemas.microsoft.com/office/drawing/2014/main" id="{3C4FC013-7945-42F2-93E5-640B625FF036}"/>
              </a:ext>
            </a:extLst>
          </p:cNvPr>
          <p:cNvSpPr/>
          <p:nvPr/>
        </p:nvSpPr>
        <p:spPr>
          <a:xfrm>
            <a:off x="457203" y="3392397"/>
            <a:ext cx="431800" cy="4318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" name="Rettangolo 3">
            <a:extLst>
              <a:ext uri="{FF2B5EF4-FFF2-40B4-BE49-F238E27FC236}">
                <a16:creationId xmlns="" xmlns:a16="http://schemas.microsoft.com/office/drawing/2014/main" id="{9BFA7F3D-C0B2-40A2-9F5D-B5DECE4B3E8C}"/>
              </a:ext>
            </a:extLst>
          </p:cNvPr>
          <p:cNvSpPr/>
          <p:nvPr/>
        </p:nvSpPr>
        <p:spPr>
          <a:xfrm>
            <a:off x="492480" y="3419291"/>
            <a:ext cx="36195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2000" b="1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1</a:t>
            </a:r>
            <a:endParaRPr lang="ko" sz="2000" b="1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pic>
        <p:nvPicPr>
          <p:cNvPr id="36" name="그림 35">
            <a:extLst>
              <a:ext uri="{FF2B5EF4-FFF2-40B4-BE49-F238E27FC236}">
                <a16:creationId xmlns="" xmlns:a16="http://schemas.microsoft.com/office/drawing/2014/main" id="{32CF7C29-EF4D-437F-B718-0609811CF2E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61914" y="120551"/>
            <a:ext cx="1415540" cy="794368"/>
          </a:xfrm>
          <a:prstGeom prst="rect">
            <a:avLst/>
          </a:prstGeom>
        </p:spPr>
      </p:pic>
      <p:sp>
        <p:nvSpPr>
          <p:cNvPr id="24" name="Rettangolo 35">
            <a:extLst>
              <a:ext uri="{FF2B5EF4-FFF2-40B4-BE49-F238E27FC236}">
                <a16:creationId xmlns="" xmlns:a16="http://schemas.microsoft.com/office/drawing/2014/main" id="{649B06A2-E4DB-4916-B4F4-F518FA173A65}"/>
              </a:ext>
            </a:extLst>
          </p:cNvPr>
          <p:cNvSpPr/>
          <p:nvPr/>
        </p:nvSpPr>
        <p:spPr>
          <a:xfrm>
            <a:off x="889003" y="3310184"/>
            <a:ext cx="5202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 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등록 사이트 접속 </a:t>
            </a: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– </a:t>
            </a:r>
            <a:r>
              <a:rPr lang="en-US" altLang="ko-KR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PC</a:t>
            </a:r>
            <a:r>
              <a:rPr lang="ko-KR" altLang="en-US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에서 진행</a:t>
            </a:r>
            <a:endParaRPr lang="ko" sz="1600" b="1" dirty="0">
              <a:solidFill>
                <a:srgbClr val="FF0000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27" name="Rettangolo 35">
            <a:extLst>
              <a:ext uri="{FF2B5EF4-FFF2-40B4-BE49-F238E27FC236}">
                <a16:creationId xmlns="" xmlns:a16="http://schemas.microsoft.com/office/drawing/2014/main" id="{128BAA35-7447-4301-8ED0-70E7958A7DD3}"/>
              </a:ext>
            </a:extLst>
          </p:cNvPr>
          <p:cNvSpPr/>
          <p:nvPr/>
        </p:nvSpPr>
        <p:spPr>
          <a:xfrm>
            <a:off x="892928" y="3648040"/>
            <a:ext cx="6595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ko-KR" alt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앱</a:t>
            </a:r>
            <a:r>
              <a:rPr lang="ko-KR" altLang="en-US" sz="14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설치는 </a:t>
            </a:r>
            <a:r>
              <a:rPr lang="en-US" altLang="ko-KR" sz="14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1</a:t>
            </a:r>
            <a:r>
              <a:rPr lang="ko-KR" altLang="en-US" sz="14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번에서 진행하고 </a:t>
            </a:r>
            <a:r>
              <a:rPr lang="en-US" altLang="ko-KR" sz="14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PC</a:t>
            </a:r>
            <a:r>
              <a:rPr lang="ko-KR" altLang="en-US" sz="14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에서</a:t>
            </a:r>
            <a:r>
              <a:rPr lang="ko-KR" altLang="en-US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최초 등록 때와 동일한 아래 </a:t>
            </a:r>
            <a:r>
              <a:rPr lang="en-US" altLang="ko-KR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URL </a:t>
            </a:r>
            <a:r>
              <a:rPr lang="ko-KR" altLang="en-US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을 접속하여 </a:t>
            </a:r>
            <a:r>
              <a:rPr lang="en-US" altLang="ko-KR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OTP </a:t>
            </a:r>
            <a:r>
              <a:rPr lang="ko-KR" altLang="en-US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등록 절차를 진행합니다</a:t>
            </a:r>
            <a:r>
              <a:rPr lang="en-US" altLang="ko-KR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ko" sz="1400" dirty="0">
              <a:solidFill>
                <a:schemeClr val="accent1">
                  <a:lumMod val="7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28" name="Rettangolo 11">
            <a:extLst>
              <a:ext uri="{FF2B5EF4-FFF2-40B4-BE49-F238E27FC236}">
                <a16:creationId xmlns="" xmlns:a16="http://schemas.microsoft.com/office/drawing/2014/main" id="{A0628044-0A4F-4135-BF49-EED45112A95B}"/>
              </a:ext>
            </a:extLst>
          </p:cNvPr>
          <p:cNvSpPr/>
          <p:nvPr/>
        </p:nvSpPr>
        <p:spPr>
          <a:xfrm>
            <a:off x="449573" y="4209199"/>
            <a:ext cx="4439928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altLang="ko-KR" sz="1400" u="sng" dirty="0">
                <a:solidFill>
                  <a:srgbClr val="0070C0"/>
                </a:solidFill>
                <a:latin typeface="+mn-ea"/>
                <a:hlinkClick r:id="rId4"/>
              </a:rPr>
              <a:t>http://otp.doosan.com/register/UserRegister.do</a:t>
            </a:r>
            <a:r>
              <a:rPr lang="en-US" altLang="ko-KR" sz="1400" dirty="0">
                <a:solidFill>
                  <a:srgbClr val="0070C0"/>
                </a:solidFill>
                <a:latin typeface="+mn-ea"/>
              </a:rPr>
              <a:t> </a:t>
            </a:r>
            <a:r>
              <a:rPr lang="ko-KR" altLang="ko-KR" sz="1400" dirty="0" smtClean="0">
                <a:solidFill>
                  <a:srgbClr val="0070C0"/>
                </a:solidFill>
                <a:latin typeface="+mn-ea"/>
              </a:rPr>
              <a:t>접속</a:t>
            </a:r>
            <a:endParaRPr lang="en-US" sz="1400" dirty="0">
              <a:solidFill>
                <a:schemeClr val="accent1"/>
              </a:solidFill>
              <a:latin typeface="+mn-ea"/>
              <a:cs typeface="Segoe Pro Display" charset="0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803" y="6244764"/>
            <a:ext cx="7320511" cy="3213100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5368" y="4585771"/>
            <a:ext cx="7165382" cy="1076911"/>
          </a:xfrm>
          <a:prstGeom prst="rect">
            <a:avLst/>
          </a:prstGeom>
        </p:spPr>
      </p:pic>
      <p:sp>
        <p:nvSpPr>
          <p:cNvPr id="33" name="Rettangolo 11">
            <a:extLst>
              <a:ext uri="{FF2B5EF4-FFF2-40B4-BE49-F238E27FC236}">
                <a16:creationId xmlns="" xmlns:a16="http://schemas.microsoft.com/office/drawing/2014/main" id="{A0628044-0A4F-4135-BF49-EED45112A95B}"/>
              </a:ext>
            </a:extLst>
          </p:cNvPr>
          <p:cNvSpPr/>
          <p:nvPr/>
        </p:nvSpPr>
        <p:spPr>
          <a:xfrm>
            <a:off x="-85133" y="5639549"/>
            <a:ext cx="7667033" cy="29238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AD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계정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(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메일접속 또는 회사 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PC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접속 계정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)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과 패스워드를 입력하여 본인 확인 절차를 진행 합니다</a:t>
            </a:r>
            <a:endParaRPr lang="en-US" sz="1100" dirty="0"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39" name="이등변 삼각형 38">
            <a:extLst>
              <a:ext uri="{FF2B5EF4-FFF2-40B4-BE49-F238E27FC236}">
                <a16:creationId xmlns="" xmlns:a16="http://schemas.microsoft.com/office/drawing/2014/main" id="{E04A4F3A-D5D0-4ABE-9395-313341C0199B}"/>
              </a:ext>
            </a:extLst>
          </p:cNvPr>
          <p:cNvSpPr/>
          <p:nvPr/>
        </p:nvSpPr>
        <p:spPr>
          <a:xfrm rot="10800000">
            <a:off x="2454535" y="5947698"/>
            <a:ext cx="1433932" cy="1595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직사각형 40">
            <a:extLst>
              <a:ext uri="{FF2B5EF4-FFF2-40B4-BE49-F238E27FC236}">
                <a16:creationId xmlns="" xmlns:a16="http://schemas.microsoft.com/office/drawing/2014/main" id="{52824691-8576-4E16-BF16-750998082F48}"/>
              </a:ext>
            </a:extLst>
          </p:cNvPr>
          <p:cNvSpPr/>
          <p:nvPr/>
        </p:nvSpPr>
        <p:spPr>
          <a:xfrm flipV="1">
            <a:off x="4139856" y="6956140"/>
            <a:ext cx="431800" cy="338968"/>
          </a:xfrm>
          <a:prstGeom prst="rect">
            <a:avLst/>
          </a:prstGeom>
          <a:noFill/>
          <a:ln w="22225">
            <a:solidFill>
              <a:srgbClr val="FF0000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직사각형 41">
            <a:extLst>
              <a:ext uri="{FF2B5EF4-FFF2-40B4-BE49-F238E27FC236}">
                <a16:creationId xmlns="" xmlns:a16="http://schemas.microsoft.com/office/drawing/2014/main" id="{C25D7C51-9263-4D37-A8FE-10B968DCFC2F}"/>
              </a:ext>
            </a:extLst>
          </p:cNvPr>
          <p:cNvSpPr/>
          <p:nvPr/>
        </p:nvSpPr>
        <p:spPr>
          <a:xfrm flipV="1">
            <a:off x="6799969" y="9006825"/>
            <a:ext cx="473590" cy="284073"/>
          </a:xfrm>
          <a:prstGeom prst="rect">
            <a:avLst/>
          </a:prstGeom>
          <a:noFill/>
          <a:ln w="22225">
            <a:solidFill>
              <a:srgbClr val="FF0000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3" name="직선 화살표 연결선 25">
            <a:extLst>
              <a:ext uri="{FF2B5EF4-FFF2-40B4-BE49-F238E27FC236}">
                <a16:creationId xmlns="" xmlns:a16="http://schemas.microsoft.com/office/drawing/2014/main" id="{19591764-1A29-4BA2-BAE5-D869E303BBE9}"/>
              </a:ext>
            </a:extLst>
          </p:cNvPr>
          <p:cNvCxnSpPr>
            <a:cxnSpLocks/>
            <a:stCxn id="41" idx="0"/>
            <a:endCxn id="42" idx="2"/>
          </p:cNvCxnSpPr>
          <p:nvPr/>
        </p:nvCxnSpPr>
        <p:spPr>
          <a:xfrm rot="16200000" flipH="1">
            <a:off x="4840402" y="6810462"/>
            <a:ext cx="1711717" cy="2681008"/>
          </a:xfrm>
          <a:prstGeom prst="bentConnector3">
            <a:avLst>
              <a:gd name="adj1" fmla="val 50000"/>
            </a:avLst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ttangolo 11">
            <a:extLst>
              <a:ext uri="{FF2B5EF4-FFF2-40B4-BE49-F238E27FC236}">
                <a16:creationId xmlns="" xmlns:a16="http://schemas.microsoft.com/office/drawing/2014/main" id="{A0628044-0A4F-4135-BF49-EED45112A95B}"/>
              </a:ext>
            </a:extLst>
          </p:cNvPr>
          <p:cNvSpPr/>
          <p:nvPr/>
        </p:nvSpPr>
        <p:spPr>
          <a:xfrm>
            <a:off x="105368" y="9537189"/>
            <a:ext cx="7037292" cy="29238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재등록 유저 알림 창을 확인하고 다음을 선택 합니다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en-US" sz="1100" dirty="0"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575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tangolo 35">
            <a:extLst>
              <a:ext uri="{FF2B5EF4-FFF2-40B4-BE49-F238E27FC236}">
                <a16:creationId xmlns="" xmlns:a16="http://schemas.microsoft.com/office/drawing/2014/main" id="{649B06A2-E4DB-4916-B4F4-F518FA173A65}"/>
              </a:ext>
            </a:extLst>
          </p:cNvPr>
          <p:cNvSpPr/>
          <p:nvPr/>
        </p:nvSpPr>
        <p:spPr>
          <a:xfrm>
            <a:off x="889000" y="406442"/>
            <a:ext cx="5202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패턴 검증</a:t>
            </a: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- </a:t>
            </a:r>
            <a:r>
              <a:rPr lang="en-US" altLang="ko-KR" sz="1600" b="1" dirty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PC</a:t>
            </a:r>
            <a:r>
              <a:rPr lang="ko-KR" altLang="en-US" sz="1600" b="1" dirty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에서 </a:t>
            </a:r>
            <a:r>
              <a:rPr lang="ko-KR" altLang="en-US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진행</a:t>
            </a:r>
            <a:endParaRPr lang="ko" altLang="ko-KR" sz="1600" b="1" dirty="0">
              <a:solidFill>
                <a:schemeClr val="accent1">
                  <a:lumMod val="7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23" name="타원 22">
            <a:extLst>
              <a:ext uri="{FF2B5EF4-FFF2-40B4-BE49-F238E27FC236}">
                <a16:creationId xmlns="" xmlns:a16="http://schemas.microsoft.com/office/drawing/2014/main" id="{DBCE41E3-D191-42BB-AB4C-6416C6580B37}"/>
              </a:ext>
            </a:extLst>
          </p:cNvPr>
          <p:cNvSpPr/>
          <p:nvPr/>
        </p:nvSpPr>
        <p:spPr>
          <a:xfrm>
            <a:off x="462509" y="354240"/>
            <a:ext cx="431800" cy="4318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Rettangolo 3">
            <a:extLst>
              <a:ext uri="{FF2B5EF4-FFF2-40B4-BE49-F238E27FC236}">
                <a16:creationId xmlns="" xmlns:a16="http://schemas.microsoft.com/office/drawing/2014/main" id="{81BD4EE9-ADDF-4D95-A9FC-DC36E32F6708}"/>
              </a:ext>
            </a:extLst>
          </p:cNvPr>
          <p:cNvSpPr/>
          <p:nvPr/>
        </p:nvSpPr>
        <p:spPr>
          <a:xfrm>
            <a:off x="497786" y="354240"/>
            <a:ext cx="36195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2000" b="1" dirty="0" smtClean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2</a:t>
            </a:r>
            <a:endParaRPr lang="ko" sz="20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25" name="Rettangolo 35">
            <a:extLst>
              <a:ext uri="{FF2B5EF4-FFF2-40B4-BE49-F238E27FC236}">
                <a16:creationId xmlns="" xmlns:a16="http://schemas.microsoft.com/office/drawing/2014/main" id="{128BAA35-7447-4301-8ED0-70E7958A7DD3}"/>
              </a:ext>
            </a:extLst>
          </p:cNvPr>
          <p:cNvSpPr/>
          <p:nvPr/>
        </p:nvSpPr>
        <p:spPr>
          <a:xfrm>
            <a:off x="892925" y="744298"/>
            <a:ext cx="6595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ko-KR" altLang="en-US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기존 등록한 패턴을 검증 합니다</a:t>
            </a:r>
            <a:r>
              <a:rPr lang="en-US" altLang="ko-KR" sz="1400" dirty="0" smtClean="0">
                <a:solidFill>
                  <a:schemeClr val="accent1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endParaRPr lang="ko" sz="1400" dirty="0">
              <a:solidFill>
                <a:schemeClr val="accent1">
                  <a:lumMod val="7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7786" y="1205069"/>
            <a:ext cx="5470139" cy="3616798"/>
          </a:xfrm>
          <a:prstGeom prst="rect">
            <a:avLst/>
          </a:prstGeom>
        </p:spPr>
      </p:pic>
      <p:sp>
        <p:nvSpPr>
          <p:cNvPr id="128" name="직사각형 127">
            <a:extLst>
              <a:ext uri="{FF2B5EF4-FFF2-40B4-BE49-F238E27FC236}">
                <a16:creationId xmlns="" xmlns:a16="http://schemas.microsoft.com/office/drawing/2014/main" id="{52824691-8576-4E16-BF16-750998082F48}"/>
              </a:ext>
            </a:extLst>
          </p:cNvPr>
          <p:cNvSpPr/>
          <p:nvPr/>
        </p:nvSpPr>
        <p:spPr>
          <a:xfrm flipV="1">
            <a:off x="2819400" y="1389931"/>
            <a:ext cx="2113368" cy="1988269"/>
          </a:xfrm>
          <a:prstGeom prst="rect">
            <a:avLst/>
          </a:prstGeom>
          <a:noFill/>
          <a:ln w="22225">
            <a:solidFill>
              <a:srgbClr val="FF0000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직사각형 37">
            <a:extLst>
              <a:ext uri="{FF2B5EF4-FFF2-40B4-BE49-F238E27FC236}">
                <a16:creationId xmlns="" xmlns:a16="http://schemas.microsoft.com/office/drawing/2014/main" id="{C25D7C51-9263-4D37-A8FE-10B968DCFC2F}"/>
              </a:ext>
            </a:extLst>
          </p:cNvPr>
          <p:cNvSpPr/>
          <p:nvPr/>
        </p:nvSpPr>
        <p:spPr>
          <a:xfrm flipV="1">
            <a:off x="5436952" y="4393391"/>
            <a:ext cx="473590" cy="284073"/>
          </a:xfrm>
          <a:prstGeom prst="rect">
            <a:avLst/>
          </a:prstGeom>
          <a:noFill/>
          <a:ln w="22225">
            <a:solidFill>
              <a:srgbClr val="FF0000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9" name="직선 화살표 연결선 25">
            <a:extLst>
              <a:ext uri="{FF2B5EF4-FFF2-40B4-BE49-F238E27FC236}">
                <a16:creationId xmlns="" xmlns:a16="http://schemas.microsoft.com/office/drawing/2014/main" id="{19591764-1A29-4BA2-BAE5-D869E303BBE9}"/>
              </a:ext>
            </a:extLst>
          </p:cNvPr>
          <p:cNvCxnSpPr>
            <a:cxnSpLocks/>
            <a:stCxn id="128" idx="0"/>
            <a:endCxn id="38" idx="2"/>
          </p:cNvCxnSpPr>
          <p:nvPr/>
        </p:nvCxnSpPr>
        <p:spPr>
          <a:xfrm rot="16200000" flipH="1">
            <a:off x="4267320" y="2986963"/>
            <a:ext cx="1015191" cy="1797663"/>
          </a:xfrm>
          <a:prstGeom prst="bentConnector3">
            <a:avLst>
              <a:gd name="adj1" fmla="val 50000"/>
            </a:avLst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ttangolo 11">
            <a:extLst>
              <a:ext uri="{FF2B5EF4-FFF2-40B4-BE49-F238E27FC236}">
                <a16:creationId xmlns="" xmlns:a16="http://schemas.microsoft.com/office/drawing/2014/main" id="{CB794C54-3641-4394-AEAA-D8E754791338}"/>
              </a:ext>
            </a:extLst>
          </p:cNvPr>
          <p:cNvSpPr/>
          <p:nvPr/>
        </p:nvSpPr>
        <p:spPr>
          <a:xfrm>
            <a:off x="5282275" y="2025306"/>
            <a:ext cx="1608282" cy="89255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ko-KR" altLang="en-US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신규 </a:t>
            </a:r>
            <a:r>
              <a:rPr lang="ko-KR" altLang="en-US" sz="1300" b="1" dirty="0" err="1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등록시</a:t>
            </a:r>
            <a:r>
              <a:rPr lang="ko-KR" altLang="en-US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등록한 패턴을 입력하고 다음을 선택합니다</a:t>
            </a:r>
            <a:endParaRPr lang="en-US" altLang="ko-KR" sz="1300" b="1" dirty="0">
              <a:solidFill>
                <a:srgbClr val="FF0000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45" name="타원 44">
            <a:extLst>
              <a:ext uri="{FF2B5EF4-FFF2-40B4-BE49-F238E27FC236}">
                <a16:creationId xmlns="" xmlns:a16="http://schemas.microsoft.com/office/drawing/2014/main" id="{17070413-21C9-4EF8-8B00-A91C18EEFF11}"/>
              </a:ext>
            </a:extLst>
          </p:cNvPr>
          <p:cNvSpPr/>
          <p:nvPr/>
        </p:nvSpPr>
        <p:spPr>
          <a:xfrm>
            <a:off x="5232677" y="2094846"/>
            <a:ext cx="252051" cy="27837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Rettangolo 3">
            <a:extLst>
              <a:ext uri="{FF2B5EF4-FFF2-40B4-BE49-F238E27FC236}">
                <a16:creationId xmlns="" xmlns:a16="http://schemas.microsoft.com/office/drawing/2014/main" id="{C072731F-3ED0-4494-AB62-4DE1BDA0B463}"/>
              </a:ext>
            </a:extLst>
          </p:cNvPr>
          <p:cNvSpPr/>
          <p:nvPr/>
        </p:nvSpPr>
        <p:spPr>
          <a:xfrm>
            <a:off x="5175294" y="2064755"/>
            <a:ext cx="36195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altLang="ko" sz="1600" b="1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A</a:t>
            </a:r>
            <a:endParaRPr lang="ko" sz="16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720" y="5503478"/>
            <a:ext cx="4532453" cy="2589277"/>
          </a:xfrm>
          <a:prstGeom prst="rect">
            <a:avLst/>
          </a:prstGeom>
        </p:spPr>
      </p:pic>
      <p:sp>
        <p:nvSpPr>
          <p:cNvPr id="31" name="직사각형 30">
            <a:extLst>
              <a:ext uri="{FF2B5EF4-FFF2-40B4-BE49-F238E27FC236}">
                <a16:creationId xmlns="" xmlns:a16="http://schemas.microsoft.com/office/drawing/2014/main" id="{52824691-8576-4E16-BF16-750998082F48}"/>
              </a:ext>
            </a:extLst>
          </p:cNvPr>
          <p:cNvSpPr/>
          <p:nvPr/>
        </p:nvSpPr>
        <p:spPr>
          <a:xfrm flipV="1">
            <a:off x="3357651" y="6477668"/>
            <a:ext cx="416833" cy="274872"/>
          </a:xfrm>
          <a:prstGeom prst="rect">
            <a:avLst/>
          </a:prstGeom>
          <a:noFill/>
          <a:ln w="22225">
            <a:solidFill>
              <a:srgbClr val="FF0000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6" name="그룹 35">
            <a:extLst>
              <a:ext uri="{FF2B5EF4-FFF2-40B4-BE49-F238E27FC236}">
                <a16:creationId xmlns="" xmlns:a16="http://schemas.microsoft.com/office/drawing/2014/main" id="{71C917F4-7987-4E7A-857E-111C2555B9A9}"/>
              </a:ext>
            </a:extLst>
          </p:cNvPr>
          <p:cNvGrpSpPr/>
          <p:nvPr/>
        </p:nvGrpSpPr>
        <p:grpSpPr>
          <a:xfrm>
            <a:off x="3922022" y="6076857"/>
            <a:ext cx="361951" cy="338554"/>
            <a:chOff x="3115369" y="6244876"/>
            <a:chExt cx="361951" cy="338554"/>
          </a:xfrm>
        </p:grpSpPr>
        <p:sp>
          <p:nvSpPr>
            <p:cNvPr id="37" name="타원 36">
              <a:extLst>
                <a:ext uri="{FF2B5EF4-FFF2-40B4-BE49-F238E27FC236}">
                  <a16:creationId xmlns="" xmlns:a16="http://schemas.microsoft.com/office/drawing/2014/main" id="{3E8480D6-2CA4-492F-8AF1-B2C5924B5B69}"/>
                </a:ext>
              </a:extLst>
            </p:cNvPr>
            <p:cNvSpPr/>
            <p:nvPr/>
          </p:nvSpPr>
          <p:spPr>
            <a:xfrm>
              <a:off x="3172752" y="6274967"/>
              <a:ext cx="252051" cy="27837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Rettangolo 3">
              <a:extLst>
                <a:ext uri="{FF2B5EF4-FFF2-40B4-BE49-F238E27FC236}">
                  <a16:creationId xmlns="" xmlns:a16="http://schemas.microsoft.com/office/drawing/2014/main" id="{5CBDC88C-20F3-471B-9677-1319F655A262}"/>
                </a:ext>
              </a:extLst>
            </p:cNvPr>
            <p:cNvSpPr/>
            <p:nvPr/>
          </p:nvSpPr>
          <p:spPr>
            <a:xfrm>
              <a:off x="3115369" y="6244876"/>
              <a:ext cx="361951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altLang="ko" sz="1600" b="1" dirty="0" smtClean="0">
                  <a:solidFill>
                    <a:schemeClr val="bg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  <a:cs typeface="Segoe Pro Display" charset="0"/>
                </a:rPr>
                <a:t>B</a:t>
              </a:r>
              <a:endParaRPr lang="ko" sz="1600" b="1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endParaRPr>
            </a:p>
          </p:txBody>
        </p:sp>
      </p:grpSp>
      <p:sp>
        <p:nvSpPr>
          <p:cNvPr id="41" name="Rettangolo 35">
            <a:extLst>
              <a:ext uri="{FF2B5EF4-FFF2-40B4-BE49-F238E27FC236}">
                <a16:creationId xmlns="" xmlns:a16="http://schemas.microsoft.com/office/drawing/2014/main" id="{C062D9F3-9D57-4810-AAB8-398819852204}"/>
              </a:ext>
            </a:extLst>
          </p:cNvPr>
          <p:cNvSpPr/>
          <p:nvPr/>
        </p:nvSpPr>
        <p:spPr>
          <a:xfrm>
            <a:off x="4231456" y="6106947"/>
            <a:ext cx="29267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ko-KR" altLang="en-US" sz="1400" b="1" dirty="0" err="1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스마트폰에</a:t>
            </a:r>
            <a:r>
              <a:rPr lang="ko-KR" altLang="en-US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설치된 </a:t>
            </a:r>
            <a:r>
              <a:rPr lang="en-US" altLang="ko-KR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Doosan Authenticator </a:t>
            </a:r>
            <a:r>
              <a:rPr lang="ko-KR" altLang="en-US" sz="1400" b="1" dirty="0" err="1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앱을</a:t>
            </a:r>
            <a:r>
              <a:rPr lang="ko-KR" altLang="en-US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실행하시고 </a:t>
            </a:r>
            <a:r>
              <a:rPr lang="en-US" altLang="ko-KR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OK</a:t>
            </a:r>
            <a:r>
              <a:rPr lang="ko-KR" altLang="en-US" sz="14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를 선택합니다</a:t>
            </a:r>
            <a:r>
              <a:rPr lang="en-US" altLang="ko-KR" sz="16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  <a:r>
              <a:rPr lang="en-US" altLang="ko-KR" sz="1400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</a:t>
            </a:r>
            <a:endParaRPr lang="ko" sz="1600" dirty="0">
              <a:solidFill>
                <a:srgbClr val="FF0000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sp>
        <p:nvSpPr>
          <p:cNvPr id="42" name="이등변 삼각형 41">
            <a:extLst>
              <a:ext uri="{FF2B5EF4-FFF2-40B4-BE49-F238E27FC236}">
                <a16:creationId xmlns="" xmlns:a16="http://schemas.microsoft.com/office/drawing/2014/main" id="{E04A4F3A-D5D0-4ABE-9395-313341C0199B}"/>
              </a:ext>
            </a:extLst>
          </p:cNvPr>
          <p:cNvSpPr/>
          <p:nvPr/>
        </p:nvSpPr>
        <p:spPr>
          <a:xfrm rot="10800000">
            <a:off x="1840173" y="5069619"/>
            <a:ext cx="1433932" cy="1595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4" name="그림 43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58703" y="7090656"/>
            <a:ext cx="3055425" cy="2800806"/>
          </a:xfrm>
          <a:prstGeom prst="rect">
            <a:avLst/>
          </a:prstGeom>
        </p:spPr>
      </p:pic>
      <p:cxnSp>
        <p:nvCxnSpPr>
          <p:cNvPr id="47" name="직선 화살표 연결선 25">
            <a:extLst>
              <a:ext uri="{FF2B5EF4-FFF2-40B4-BE49-F238E27FC236}">
                <a16:creationId xmlns="" xmlns:a16="http://schemas.microsoft.com/office/drawing/2014/main" id="{19591764-1A29-4BA2-BAE5-D869E303BBE9}"/>
              </a:ext>
            </a:extLst>
          </p:cNvPr>
          <p:cNvCxnSpPr>
            <a:cxnSpLocks/>
            <a:stCxn id="31" idx="0"/>
            <a:endCxn id="44" idx="1"/>
          </p:cNvCxnSpPr>
          <p:nvPr/>
        </p:nvCxnSpPr>
        <p:spPr>
          <a:xfrm rot="16200000" flipH="1">
            <a:off x="3193126" y="7125481"/>
            <a:ext cx="1738519" cy="992635"/>
          </a:xfrm>
          <a:prstGeom prst="bentConnector2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ttangolo 11">
            <a:extLst>
              <a:ext uri="{FF2B5EF4-FFF2-40B4-BE49-F238E27FC236}">
                <a16:creationId xmlns="" xmlns:a16="http://schemas.microsoft.com/office/drawing/2014/main" id="{CB794C54-3641-4394-AEAA-D8E754791338}"/>
              </a:ext>
            </a:extLst>
          </p:cNvPr>
          <p:cNvSpPr/>
          <p:nvPr/>
        </p:nvSpPr>
        <p:spPr>
          <a:xfrm>
            <a:off x="1743108" y="9066945"/>
            <a:ext cx="2981007" cy="89255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en-US" altLang="ko-KR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QR</a:t>
            </a:r>
            <a:r>
              <a:rPr lang="ko-KR" altLang="en-US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코드가 나타나고 핸드폰으로 </a:t>
            </a:r>
            <a:r>
              <a:rPr lang="en-US" altLang="ko-KR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PIN</a:t>
            </a:r>
            <a:r>
              <a:rPr lang="ko-KR" altLang="en-US" sz="1300" b="1" dirty="0" smtClean="0">
                <a:solidFill>
                  <a:srgbClr val="FF000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코드가 문자로 전송 됩니다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</a:t>
            </a:r>
          </a:p>
          <a:p>
            <a:pPr algn="ctr" rtl="0"/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(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이후 절차는 </a:t>
            </a:r>
            <a:r>
              <a:rPr lang="ko-KR" altLang="en-US" sz="1300" dirty="0" err="1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스마트폰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</a:t>
            </a:r>
            <a:r>
              <a:rPr lang="ko-KR" altLang="en-US" sz="1300" dirty="0" err="1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앱에서</a:t>
            </a:r>
            <a:r>
              <a:rPr lang="ko-KR" altLang="en-US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 진행합니다</a:t>
            </a:r>
            <a:r>
              <a:rPr lang="en-US" altLang="ko-KR" sz="1300" dirty="0" smtClean="0">
                <a:solidFill>
                  <a:srgbClr val="315D99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rPr>
              <a:t>.)</a:t>
            </a:r>
            <a:endParaRPr lang="en-US" altLang="ko-KR" sz="1300" dirty="0">
              <a:solidFill>
                <a:srgbClr val="315D99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Segoe Pro Display" charset="0"/>
            </a:endParaRPr>
          </a:p>
        </p:txBody>
      </p:sp>
      <p:grpSp>
        <p:nvGrpSpPr>
          <p:cNvPr id="13" name="그룹 12"/>
          <p:cNvGrpSpPr/>
          <p:nvPr/>
        </p:nvGrpSpPr>
        <p:grpSpPr>
          <a:xfrm>
            <a:off x="1659198" y="9066945"/>
            <a:ext cx="361951" cy="338554"/>
            <a:chOff x="793477" y="8392960"/>
            <a:chExt cx="361951" cy="338554"/>
          </a:xfrm>
        </p:grpSpPr>
        <p:sp>
          <p:nvSpPr>
            <p:cNvPr id="58" name="타원 57">
              <a:extLst>
                <a:ext uri="{FF2B5EF4-FFF2-40B4-BE49-F238E27FC236}">
                  <a16:creationId xmlns="" xmlns:a16="http://schemas.microsoft.com/office/drawing/2014/main" id="{17070413-21C9-4EF8-8B00-A91C18EEFF11}"/>
                </a:ext>
              </a:extLst>
            </p:cNvPr>
            <p:cNvSpPr/>
            <p:nvPr/>
          </p:nvSpPr>
          <p:spPr>
            <a:xfrm>
              <a:off x="850860" y="8423051"/>
              <a:ext cx="252051" cy="27837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Rettangolo 3">
              <a:extLst>
                <a:ext uri="{FF2B5EF4-FFF2-40B4-BE49-F238E27FC236}">
                  <a16:creationId xmlns="" xmlns:a16="http://schemas.microsoft.com/office/drawing/2014/main" id="{C072731F-3ED0-4494-AB62-4DE1BDA0B463}"/>
                </a:ext>
              </a:extLst>
            </p:cNvPr>
            <p:cNvSpPr/>
            <p:nvPr/>
          </p:nvSpPr>
          <p:spPr>
            <a:xfrm>
              <a:off x="793477" y="8392960"/>
              <a:ext cx="361951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altLang="ko" sz="1600" b="1" dirty="0">
                  <a:solidFill>
                    <a:schemeClr val="bg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  <a:cs typeface="Segoe Pro Display" charset="0"/>
                </a:rPr>
                <a:t>C</a:t>
              </a:r>
              <a:endParaRPr lang="ko" sz="1600" b="1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Segoe Pro Display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522146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사용자 지정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F2F2F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1FE34876F4184FA9EE4B2D97DEE80D" ma:contentTypeVersion="11" ma:contentTypeDescription="Create a new document." ma:contentTypeScope="" ma:versionID="751c421bad42ad32c0090587b2754e16">
  <xsd:schema xmlns:xsd="http://www.w3.org/2001/XMLSchema" xmlns:xs="http://www.w3.org/2001/XMLSchema" xmlns:p="http://schemas.microsoft.com/office/2006/metadata/properties" xmlns:ns3="19e9b97b-df2d-46b4-a553-cb7738ce74e4" xmlns:ns4="07ffbf6a-7d82-4d26-a48c-cfc78bc901ce" targetNamespace="http://schemas.microsoft.com/office/2006/metadata/properties" ma:root="true" ma:fieldsID="12d7889694ef413d70729f6fcede9466" ns3:_="" ns4:_="">
    <xsd:import namespace="19e9b97b-df2d-46b4-a553-cb7738ce74e4"/>
    <xsd:import namespace="07ffbf6a-7d82-4d26-a48c-cfc78bc901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e9b97b-df2d-46b4-a553-cb7738ce74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fbf6a-7d82-4d26-a48c-cfc78bc901c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7ffbf6a-7d82-4d26-a48c-cfc78bc901ce">
      <UserInfo>
        <DisplayName>상래 이</DisplayName>
        <AccountId>360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4A85FF-57DD-4B11-8D4E-2DD609B9E7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e9b97b-df2d-46b4-a553-cb7738ce74e4"/>
    <ds:schemaRef ds:uri="07ffbf6a-7d82-4d26-a48c-cfc78bc901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4D3B74-80BF-4E99-9F1F-561C67642B96}">
  <ds:schemaRefs>
    <ds:schemaRef ds:uri="http://purl.org/dc/elements/1.1/"/>
    <ds:schemaRef ds:uri="http://schemas.microsoft.com/office/2006/metadata/properties"/>
    <ds:schemaRef ds:uri="07ffbf6a-7d82-4d26-a48c-cfc78bc901ce"/>
    <ds:schemaRef ds:uri="http://purl.org/dc/terms/"/>
    <ds:schemaRef ds:uri="http://schemas.openxmlformats.org/package/2006/metadata/core-properties"/>
    <ds:schemaRef ds:uri="19e9b97b-df2d-46b4-a553-cb7738ce74e4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8248F2E-5A93-4129-BE54-9C0BA8909B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2220</TotalTime>
  <Words>977</Words>
  <Application>Microsoft Office PowerPoint</Application>
  <PresentationFormat>사용자 지정</PresentationFormat>
  <Paragraphs>151</Paragraphs>
  <Slides>14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4" baseType="lpstr">
      <vt:lpstr>Malgun Gothic Semilight</vt:lpstr>
      <vt:lpstr>Segoe Pro Display</vt:lpstr>
      <vt:lpstr>맑은 고딕</vt:lpstr>
      <vt:lpstr>맑은 고딕</vt:lpstr>
      <vt:lpstr>Arial</vt:lpstr>
      <vt:lpstr>Calibri</vt:lpstr>
      <vt:lpstr>Calibri Light</vt:lpstr>
      <vt:lpstr>Times New Roman</vt:lpstr>
      <vt:lpstr>Wingdings</vt:lpstr>
      <vt:lpstr>Tema di Office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박재휘(Jaehwi Park) 과장 (주)두산 디지털이노베이션</dc:creator>
  <cp:lastModifiedBy>박재휘(Jaehwi Park) 과장 (주)두산 정보</cp:lastModifiedBy>
  <cp:revision>70</cp:revision>
  <cp:lastPrinted>2021-01-29T05:14:15Z</cp:lastPrinted>
  <dcterms:created xsi:type="dcterms:W3CDTF">2017-09-12T06:37:10Z</dcterms:created>
  <dcterms:modified xsi:type="dcterms:W3CDTF">2021-01-29T05:37:11Z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Ref">
    <vt:lpwstr>https://api.informationprotection.azure.com/api/72f988bf-86f1-41af-91ab-2d7cd011db47</vt:lpwstr>
  </property>
  <property fmtid="{D5CDD505-2E9C-101B-9397-08002B2CF9AE}" pid="5" name="MSIP_Label_f42aa342-8706-4288-bd11-ebb85995028c_Owner">
    <vt:lpwstr>pdigia@microsoft.com</vt:lpwstr>
  </property>
  <property fmtid="{D5CDD505-2E9C-101B-9397-08002B2CF9AE}" pid="6" name="MSIP_Label_f42aa342-8706-4288-bd11-ebb85995028c_SetDate">
    <vt:lpwstr>2017-09-13T10:58:40.9803629-07:00</vt:lpwstr>
  </property>
  <property fmtid="{D5CDD505-2E9C-101B-9397-08002B2CF9AE}" pid="7" name="MSIP_Label_f42aa342-8706-4288-bd11-ebb85995028c_Name">
    <vt:lpwstr>General</vt:lpwstr>
  </property>
  <property fmtid="{D5CDD505-2E9C-101B-9397-08002B2CF9AE}" pid="8" name="MSIP_Label_f42aa342-8706-4288-bd11-ebb85995028c_Application">
    <vt:lpwstr>Microsoft Azure Information Protection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  <property fmtid="{D5CDD505-2E9C-101B-9397-08002B2CF9AE}" pid="11" name="ContentTypeId">
    <vt:lpwstr>0x010100EA1FE34876F4184FA9EE4B2D97DEE80D</vt:lpwstr>
  </property>
  <property fmtid="{D5CDD505-2E9C-101B-9397-08002B2CF9AE}" pid="12" name="AuthorIds_UIVersion_1024">
    <vt:lpwstr>10</vt:lpwstr>
  </property>
</Properties>
</file>